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66" r:id="rId5"/>
    <p:sldId id="332" r:id="rId6"/>
    <p:sldId id="258" r:id="rId7"/>
    <p:sldId id="336" r:id="rId8"/>
    <p:sldId id="375" r:id="rId9"/>
    <p:sldId id="259" r:id="rId10"/>
    <p:sldId id="371" r:id="rId11"/>
    <p:sldId id="337" r:id="rId12"/>
    <p:sldId id="265" r:id="rId13"/>
    <p:sldId id="359" r:id="rId14"/>
    <p:sldId id="357" r:id="rId15"/>
    <p:sldId id="449" r:id="rId16"/>
    <p:sldId id="368" r:id="rId17"/>
    <p:sldId id="376" r:id="rId18"/>
    <p:sldId id="398" r:id="rId19"/>
    <p:sldId id="338" r:id="rId20"/>
    <p:sldId id="340" r:id="rId21"/>
    <p:sldId id="341" r:id="rId22"/>
    <p:sldId id="374" r:id="rId23"/>
    <p:sldId id="369" r:id="rId24"/>
    <p:sldId id="361" r:id="rId25"/>
    <p:sldId id="360" r:id="rId26"/>
    <p:sldId id="363" r:id="rId27"/>
    <p:sldId id="362" r:id="rId28"/>
    <p:sldId id="365" r:id="rId29"/>
    <p:sldId id="366" r:id="rId30"/>
    <p:sldId id="367" r:id="rId31"/>
    <p:sldId id="399" r:id="rId32"/>
    <p:sldId id="400" r:id="rId33"/>
    <p:sldId id="401" r:id="rId34"/>
    <p:sldId id="404" r:id="rId35"/>
    <p:sldId id="402" r:id="rId36"/>
    <p:sldId id="403" r:id="rId37"/>
    <p:sldId id="419" r:id="rId38"/>
    <p:sldId id="33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y Hendrickson" initials="GH" lastIdx="2" clrIdx="0">
    <p:extLst>
      <p:ext uri="{19B8F6BF-5375-455C-9EA6-DF929625EA0E}">
        <p15:presenceInfo xmlns:p15="http://schemas.microsoft.com/office/powerpoint/2012/main" userId="Guy Hendrick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C1"/>
    <a:srgbClr val="C1FFC2"/>
    <a:srgbClr val="E0FBC5"/>
    <a:srgbClr val="00C400"/>
    <a:srgbClr val="008000"/>
    <a:srgbClr val="FF9999"/>
    <a:srgbClr val="FF5050"/>
    <a:srgbClr val="FFFFCC"/>
    <a:srgbClr val="CCECFF"/>
    <a:srgbClr val="007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AF6FE9-044C-4571-9BF3-8CCED4C972A2}" v="46" dt="2025-09-26T14:51:17.6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66" autoAdjust="0"/>
    <p:restoredTop sz="94737" autoAdjust="0"/>
  </p:normalViewPr>
  <p:slideViewPr>
    <p:cSldViewPr snapToGrid="0" snapToObjects="1">
      <p:cViewPr varScale="1">
        <p:scale>
          <a:sx n="106" d="100"/>
          <a:sy n="106" d="100"/>
        </p:scale>
        <p:origin x="1098" y="108"/>
      </p:cViewPr>
      <p:guideLst/>
    </p:cSldViewPr>
  </p:slideViewPr>
  <p:outlineViewPr>
    <p:cViewPr>
      <p:scale>
        <a:sx n="33" d="100"/>
        <a:sy n="33" d="100"/>
      </p:scale>
      <p:origin x="0" y="-402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, Kristen *" userId="a38f7ebc-66e0-4d8c-90e8-f6a5746f45c0" providerId="ADAL" clId="{2B18A657-5200-4778-8DAB-98F8511355DB}"/>
    <pc:docChg chg="delSld">
      <pc:chgData name="Leonard, Kristen *" userId="a38f7ebc-66e0-4d8c-90e8-f6a5746f45c0" providerId="ADAL" clId="{2B18A657-5200-4778-8DAB-98F8511355DB}" dt="2025-09-24T12:50:16.195" v="69" actId="47"/>
      <pc:docMkLst>
        <pc:docMk/>
      </pc:docMkLst>
      <pc:sldChg chg="del">
        <pc:chgData name="Leonard, Kristen *" userId="a38f7ebc-66e0-4d8c-90e8-f6a5746f45c0" providerId="ADAL" clId="{2B18A657-5200-4778-8DAB-98F8511355DB}" dt="2025-09-24T12:50:05.144" v="26" actId="47"/>
        <pc:sldMkLst>
          <pc:docMk/>
          <pc:sldMk cId="2491109162" sldId="333"/>
        </pc:sldMkLst>
      </pc:sldChg>
      <pc:sldChg chg="del">
        <pc:chgData name="Leonard, Kristen *" userId="a38f7ebc-66e0-4d8c-90e8-f6a5746f45c0" providerId="ADAL" clId="{2B18A657-5200-4778-8DAB-98F8511355DB}" dt="2025-09-24T12:49:59.128" v="1" actId="47"/>
        <pc:sldMkLst>
          <pc:docMk/>
          <pc:sldMk cId="993665575" sldId="344"/>
        </pc:sldMkLst>
      </pc:sldChg>
      <pc:sldChg chg="del">
        <pc:chgData name="Leonard, Kristen *" userId="a38f7ebc-66e0-4d8c-90e8-f6a5746f45c0" providerId="ADAL" clId="{2B18A657-5200-4778-8DAB-98F8511355DB}" dt="2025-09-24T12:50:00.479" v="5" actId="47"/>
        <pc:sldMkLst>
          <pc:docMk/>
          <pc:sldMk cId="3167956646" sldId="345"/>
        </pc:sldMkLst>
      </pc:sldChg>
      <pc:sldChg chg="del">
        <pc:chgData name="Leonard, Kristen *" userId="a38f7ebc-66e0-4d8c-90e8-f6a5746f45c0" providerId="ADAL" clId="{2B18A657-5200-4778-8DAB-98F8511355DB}" dt="2025-09-24T12:50:00.714" v="6" actId="47"/>
        <pc:sldMkLst>
          <pc:docMk/>
          <pc:sldMk cId="1843051672" sldId="346"/>
        </pc:sldMkLst>
      </pc:sldChg>
      <pc:sldChg chg="del">
        <pc:chgData name="Leonard, Kristen *" userId="a38f7ebc-66e0-4d8c-90e8-f6a5746f45c0" providerId="ADAL" clId="{2B18A657-5200-4778-8DAB-98F8511355DB}" dt="2025-09-24T12:50:00.872" v="7" actId="47"/>
        <pc:sldMkLst>
          <pc:docMk/>
          <pc:sldMk cId="3225470853" sldId="347"/>
        </pc:sldMkLst>
      </pc:sldChg>
      <pc:sldChg chg="del">
        <pc:chgData name="Leonard, Kristen *" userId="a38f7ebc-66e0-4d8c-90e8-f6a5746f45c0" providerId="ADAL" clId="{2B18A657-5200-4778-8DAB-98F8511355DB}" dt="2025-09-24T12:50:01.066" v="8" actId="47"/>
        <pc:sldMkLst>
          <pc:docMk/>
          <pc:sldMk cId="2597885920" sldId="348"/>
        </pc:sldMkLst>
      </pc:sldChg>
      <pc:sldChg chg="del">
        <pc:chgData name="Leonard, Kristen *" userId="a38f7ebc-66e0-4d8c-90e8-f6a5746f45c0" providerId="ADAL" clId="{2B18A657-5200-4778-8DAB-98F8511355DB}" dt="2025-09-24T12:50:01.280" v="9" actId="47"/>
        <pc:sldMkLst>
          <pc:docMk/>
          <pc:sldMk cId="3421008357" sldId="349"/>
        </pc:sldMkLst>
      </pc:sldChg>
      <pc:sldChg chg="del">
        <pc:chgData name="Leonard, Kristen *" userId="a38f7ebc-66e0-4d8c-90e8-f6a5746f45c0" providerId="ADAL" clId="{2B18A657-5200-4778-8DAB-98F8511355DB}" dt="2025-09-24T12:50:01.657" v="10" actId="47"/>
        <pc:sldMkLst>
          <pc:docMk/>
          <pc:sldMk cId="2418435708" sldId="350"/>
        </pc:sldMkLst>
      </pc:sldChg>
      <pc:sldChg chg="del">
        <pc:chgData name="Leonard, Kristen *" userId="a38f7ebc-66e0-4d8c-90e8-f6a5746f45c0" providerId="ADAL" clId="{2B18A657-5200-4778-8DAB-98F8511355DB}" dt="2025-09-24T12:50:01.861" v="11" actId="47"/>
        <pc:sldMkLst>
          <pc:docMk/>
          <pc:sldMk cId="1980602574" sldId="351"/>
        </pc:sldMkLst>
      </pc:sldChg>
      <pc:sldChg chg="del">
        <pc:chgData name="Leonard, Kristen *" userId="a38f7ebc-66e0-4d8c-90e8-f6a5746f45c0" providerId="ADAL" clId="{2B18A657-5200-4778-8DAB-98F8511355DB}" dt="2025-09-24T12:50:03.024" v="13" actId="47"/>
        <pc:sldMkLst>
          <pc:docMk/>
          <pc:sldMk cId="679713910" sldId="352"/>
        </pc:sldMkLst>
      </pc:sldChg>
      <pc:sldChg chg="del">
        <pc:chgData name="Leonard, Kristen *" userId="a38f7ebc-66e0-4d8c-90e8-f6a5746f45c0" providerId="ADAL" clId="{2B18A657-5200-4778-8DAB-98F8511355DB}" dt="2025-09-24T12:50:05.317" v="27" actId="47"/>
        <pc:sldMkLst>
          <pc:docMk/>
          <pc:sldMk cId="3601192331" sldId="354"/>
        </pc:sldMkLst>
      </pc:sldChg>
      <pc:sldChg chg="del">
        <pc:chgData name="Leonard, Kristen *" userId="a38f7ebc-66e0-4d8c-90e8-f6a5746f45c0" providerId="ADAL" clId="{2B18A657-5200-4778-8DAB-98F8511355DB}" dt="2025-09-24T12:50:05.474" v="28" actId="47"/>
        <pc:sldMkLst>
          <pc:docMk/>
          <pc:sldMk cId="3747169279" sldId="355"/>
        </pc:sldMkLst>
      </pc:sldChg>
      <pc:sldChg chg="del">
        <pc:chgData name="Leonard, Kristen *" userId="a38f7ebc-66e0-4d8c-90e8-f6a5746f45c0" providerId="ADAL" clId="{2B18A657-5200-4778-8DAB-98F8511355DB}" dt="2025-09-24T12:49:59.725" v="2" actId="47"/>
        <pc:sldMkLst>
          <pc:docMk/>
          <pc:sldMk cId="763041387" sldId="358"/>
        </pc:sldMkLst>
      </pc:sldChg>
      <pc:sldChg chg="del">
        <pc:chgData name="Leonard, Kristen *" userId="a38f7ebc-66e0-4d8c-90e8-f6a5746f45c0" providerId="ADAL" clId="{2B18A657-5200-4778-8DAB-98F8511355DB}" dt="2025-09-24T12:50:05.993" v="31" actId="47"/>
        <pc:sldMkLst>
          <pc:docMk/>
          <pc:sldMk cId="1047244289" sldId="372"/>
        </pc:sldMkLst>
      </pc:sldChg>
      <pc:sldChg chg="del">
        <pc:chgData name="Leonard, Kristen *" userId="a38f7ebc-66e0-4d8c-90e8-f6a5746f45c0" providerId="ADAL" clId="{2B18A657-5200-4778-8DAB-98F8511355DB}" dt="2025-09-24T12:50:06.166" v="32" actId="47"/>
        <pc:sldMkLst>
          <pc:docMk/>
          <pc:sldMk cId="180645292" sldId="373"/>
        </pc:sldMkLst>
      </pc:sldChg>
      <pc:sldChg chg="del">
        <pc:chgData name="Leonard, Kristen *" userId="a38f7ebc-66e0-4d8c-90e8-f6a5746f45c0" providerId="ADAL" clId="{2B18A657-5200-4778-8DAB-98F8511355DB}" dt="2025-09-24T12:50:00.274" v="4" actId="47"/>
        <pc:sldMkLst>
          <pc:docMk/>
          <pc:sldMk cId="1465312892" sldId="377"/>
        </pc:sldMkLst>
      </pc:sldChg>
      <pc:sldChg chg="del">
        <pc:chgData name="Leonard, Kristen *" userId="a38f7ebc-66e0-4d8c-90e8-f6a5746f45c0" providerId="ADAL" clId="{2B18A657-5200-4778-8DAB-98F8511355DB}" dt="2025-09-24T12:50:05.647" v="29" actId="47"/>
        <pc:sldMkLst>
          <pc:docMk/>
          <pc:sldMk cId="1939965919" sldId="380"/>
        </pc:sldMkLst>
      </pc:sldChg>
      <pc:sldChg chg="del">
        <pc:chgData name="Leonard, Kristen *" userId="a38f7ebc-66e0-4d8c-90e8-f6a5746f45c0" providerId="ADAL" clId="{2B18A657-5200-4778-8DAB-98F8511355DB}" dt="2025-09-24T12:50:07.595" v="40" actId="47"/>
        <pc:sldMkLst>
          <pc:docMk/>
          <pc:sldMk cId="651610720" sldId="385"/>
        </pc:sldMkLst>
      </pc:sldChg>
      <pc:sldChg chg="del">
        <pc:chgData name="Leonard, Kristen *" userId="a38f7ebc-66e0-4d8c-90e8-f6a5746f45c0" providerId="ADAL" clId="{2B18A657-5200-4778-8DAB-98F8511355DB}" dt="2025-09-24T12:50:07.800" v="41" actId="47"/>
        <pc:sldMkLst>
          <pc:docMk/>
          <pc:sldMk cId="1656537245" sldId="386"/>
        </pc:sldMkLst>
      </pc:sldChg>
      <pc:sldChg chg="del">
        <pc:chgData name="Leonard, Kristen *" userId="a38f7ebc-66e0-4d8c-90e8-f6a5746f45c0" providerId="ADAL" clId="{2B18A657-5200-4778-8DAB-98F8511355DB}" dt="2025-09-24T12:50:07.979" v="42" actId="47"/>
        <pc:sldMkLst>
          <pc:docMk/>
          <pc:sldMk cId="3356424555" sldId="387"/>
        </pc:sldMkLst>
      </pc:sldChg>
      <pc:sldChg chg="del">
        <pc:chgData name="Leonard, Kristen *" userId="a38f7ebc-66e0-4d8c-90e8-f6a5746f45c0" providerId="ADAL" clId="{2B18A657-5200-4778-8DAB-98F8511355DB}" dt="2025-09-24T12:50:08.145" v="43" actId="47"/>
        <pc:sldMkLst>
          <pc:docMk/>
          <pc:sldMk cId="1907066250" sldId="388"/>
        </pc:sldMkLst>
      </pc:sldChg>
      <pc:sldChg chg="del">
        <pc:chgData name="Leonard, Kristen *" userId="a38f7ebc-66e0-4d8c-90e8-f6a5746f45c0" providerId="ADAL" clId="{2B18A657-5200-4778-8DAB-98F8511355DB}" dt="2025-09-24T12:50:08.334" v="44" actId="47"/>
        <pc:sldMkLst>
          <pc:docMk/>
          <pc:sldMk cId="3985940848" sldId="389"/>
        </pc:sldMkLst>
      </pc:sldChg>
      <pc:sldChg chg="del">
        <pc:chgData name="Leonard, Kristen *" userId="a38f7ebc-66e0-4d8c-90e8-f6a5746f45c0" providerId="ADAL" clId="{2B18A657-5200-4778-8DAB-98F8511355DB}" dt="2025-09-24T12:50:06.998" v="37" actId="47"/>
        <pc:sldMkLst>
          <pc:docMk/>
          <pc:sldMk cId="3454672977" sldId="390"/>
        </pc:sldMkLst>
      </pc:sldChg>
      <pc:sldChg chg="del">
        <pc:chgData name="Leonard, Kristen *" userId="a38f7ebc-66e0-4d8c-90e8-f6a5746f45c0" providerId="ADAL" clId="{2B18A657-5200-4778-8DAB-98F8511355DB}" dt="2025-09-24T12:50:08.553" v="45" actId="47"/>
        <pc:sldMkLst>
          <pc:docMk/>
          <pc:sldMk cId="61892006" sldId="391"/>
        </pc:sldMkLst>
      </pc:sldChg>
      <pc:sldChg chg="del">
        <pc:chgData name="Leonard, Kristen *" userId="a38f7ebc-66e0-4d8c-90e8-f6a5746f45c0" providerId="ADAL" clId="{2B18A657-5200-4778-8DAB-98F8511355DB}" dt="2025-09-24T12:50:08.663" v="46" actId="47"/>
        <pc:sldMkLst>
          <pc:docMk/>
          <pc:sldMk cId="2434993922" sldId="392"/>
        </pc:sldMkLst>
      </pc:sldChg>
      <pc:sldChg chg="del">
        <pc:chgData name="Leonard, Kristen *" userId="a38f7ebc-66e0-4d8c-90e8-f6a5746f45c0" providerId="ADAL" clId="{2B18A657-5200-4778-8DAB-98F8511355DB}" dt="2025-09-24T12:50:07.406" v="39" actId="47"/>
        <pc:sldMkLst>
          <pc:docMk/>
          <pc:sldMk cId="1746379981" sldId="393"/>
        </pc:sldMkLst>
      </pc:sldChg>
      <pc:sldChg chg="del">
        <pc:chgData name="Leonard, Kristen *" userId="a38f7ebc-66e0-4d8c-90e8-f6a5746f45c0" providerId="ADAL" clId="{2B18A657-5200-4778-8DAB-98F8511355DB}" dt="2025-09-24T12:50:07.218" v="38" actId="47"/>
        <pc:sldMkLst>
          <pc:docMk/>
          <pc:sldMk cId="1164188060" sldId="394"/>
        </pc:sldMkLst>
      </pc:sldChg>
      <pc:sldChg chg="del">
        <pc:chgData name="Leonard, Kristen *" userId="a38f7ebc-66e0-4d8c-90e8-f6a5746f45c0" providerId="ADAL" clId="{2B18A657-5200-4778-8DAB-98F8511355DB}" dt="2025-09-24T12:50:02.067" v="12" actId="47"/>
        <pc:sldMkLst>
          <pc:docMk/>
          <pc:sldMk cId="563639677" sldId="395"/>
        </pc:sldMkLst>
      </pc:sldChg>
      <pc:sldChg chg="del">
        <pc:chgData name="Leonard, Kristen *" userId="a38f7ebc-66e0-4d8c-90e8-f6a5746f45c0" providerId="ADAL" clId="{2B18A657-5200-4778-8DAB-98F8511355DB}" dt="2025-09-24T12:50:00.023" v="3" actId="47"/>
        <pc:sldMkLst>
          <pc:docMk/>
          <pc:sldMk cId="134993224" sldId="397"/>
        </pc:sldMkLst>
      </pc:sldChg>
      <pc:sldChg chg="del">
        <pc:chgData name="Leonard, Kristen *" userId="a38f7ebc-66e0-4d8c-90e8-f6a5746f45c0" providerId="ADAL" clId="{2B18A657-5200-4778-8DAB-98F8511355DB}" dt="2025-09-24T12:49:58.217" v="0" actId="47"/>
        <pc:sldMkLst>
          <pc:docMk/>
          <pc:sldMk cId="3103658493" sldId="405"/>
        </pc:sldMkLst>
      </pc:sldChg>
      <pc:sldChg chg="del">
        <pc:chgData name="Leonard, Kristen *" userId="a38f7ebc-66e0-4d8c-90e8-f6a5746f45c0" providerId="ADAL" clId="{2B18A657-5200-4778-8DAB-98F8511355DB}" dt="2025-09-24T12:50:03.149" v="14" actId="47"/>
        <pc:sldMkLst>
          <pc:docMk/>
          <pc:sldMk cId="886611782" sldId="406"/>
        </pc:sldMkLst>
      </pc:sldChg>
      <pc:sldChg chg="del">
        <pc:chgData name="Leonard, Kristen *" userId="a38f7ebc-66e0-4d8c-90e8-f6a5746f45c0" providerId="ADAL" clId="{2B18A657-5200-4778-8DAB-98F8511355DB}" dt="2025-09-24T12:50:05.003" v="25" actId="47"/>
        <pc:sldMkLst>
          <pc:docMk/>
          <pc:sldMk cId="3896956142" sldId="420"/>
        </pc:sldMkLst>
      </pc:sldChg>
      <pc:sldChg chg="del">
        <pc:chgData name="Leonard, Kristen *" userId="a38f7ebc-66e0-4d8c-90e8-f6a5746f45c0" providerId="ADAL" clId="{2B18A657-5200-4778-8DAB-98F8511355DB}" dt="2025-09-24T12:50:16.195" v="69" actId="47"/>
        <pc:sldMkLst>
          <pc:docMk/>
          <pc:sldMk cId="2312601455" sldId="421"/>
        </pc:sldMkLst>
      </pc:sldChg>
      <pc:sldChg chg="del">
        <pc:chgData name="Leonard, Kristen *" userId="a38f7ebc-66e0-4d8c-90e8-f6a5746f45c0" providerId="ADAL" clId="{2B18A657-5200-4778-8DAB-98F8511355DB}" dt="2025-09-24T12:50:04.831" v="24" actId="47"/>
        <pc:sldMkLst>
          <pc:docMk/>
          <pc:sldMk cId="244295901" sldId="438"/>
        </pc:sldMkLst>
      </pc:sldChg>
      <pc:sldChg chg="del">
        <pc:chgData name="Leonard, Kristen *" userId="a38f7ebc-66e0-4d8c-90e8-f6a5746f45c0" providerId="ADAL" clId="{2B18A657-5200-4778-8DAB-98F8511355DB}" dt="2025-09-24T12:50:03.307" v="15" actId="47"/>
        <pc:sldMkLst>
          <pc:docMk/>
          <pc:sldMk cId="2567814674" sldId="439"/>
        </pc:sldMkLst>
      </pc:sldChg>
      <pc:sldChg chg="del">
        <pc:chgData name="Leonard, Kristen *" userId="a38f7ebc-66e0-4d8c-90e8-f6a5746f45c0" providerId="ADAL" clId="{2B18A657-5200-4778-8DAB-98F8511355DB}" dt="2025-09-24T12:50:03.479" v="16" actId="47"/>
        <pc:sldMkLst>
          <pc:docMk/>
          <pc:sldMk cId="2653474060" sldId="440"/>
        </pc:sldMkLst>
      </pc:sldChg>
      <pc:sldChg chg="del">
        <pc:chgData name="Leonard, Kristen *" userId="a38f7ebc-66e0-4d8c-90e8-f6a5746f45c0" providerId="ADAL" clId="{2B18A657-5200-4778-8DAB-98F8511355DB}" dt="2025-09-24T12:50:03.652" v="17" actId="47"/>
        <pc:sldMkLst>
          <pc:docMk/>
          <pc:sldMk cId="4235587343" sldId="441"/>
        </pc:sldMkLst>
      </pc:sldChg>
      <pc:sldChg chg="del">
        <pc:chgData name="Leonard, Kristen *" userId="a38f7ebc-66e0-4d8c-90e8-f6a5746f45c0" providerId="ADAL" clId="{2B18A657-5200-4778-8DAB-98F8511355DB}" dt="2025-09-24T12:50:04.171" v="20" actId="47"/>
        <pc:sldMkLst>
          <pc:docMk/>
          <pc:sldMk cId="1231915880" sldId="442"/>
        </pc:sldMkLst>
      </pc:sldChg>
      <pc:sldChg chg="del">
        <pc:chgData name="Leonard, Kristen *" userId="a38f7ebc-66e0-4d8c-90e8-f6a5746f45c0" providerId="ADAL" clId="{2B18A657-5200-4778-8DAB-98F8511355DB}" dt="2025-09-24T12:50:04.327" v="21" actId="47"/>
        <pc:sldMkLst>
          <pc:docMk/>
          <pc:sldMk cId="2365296256" sldId="443"/>
        </pc:sldMkLst>
      </pc:sldChg>
      <pc:sldChg chg="del">
        <pc:chgData name="Leonard, Kristen *" userId="a38f7ebc-66e0-4d8c-90e8-f6a5746f45c0" providerId="ADAL" clId="{2B18A657-5200-4778-8DAB-98F8511355DB}" dt="2025-09-24T12:50:04.471" v="22" actId="47"/>
        <pc:sldMkLst>
          <pc:docMk/>
          <pc:sldMk cId="262334323" sldId="444"/>
        </pc:sldMkLst>
      </pc:sldChg>
      <pc:sldChg chg="del">
        <pc:chgData name="Leonard, Kristen *" userId="a38f7ebc-66e0-4d8c-90e8-f6a5746f45c0" providerId="ADAL" clId="{2B18A657-5200-4778-8DAB-98F8511355DB}" dt="2025-09-24T12:50:04.658" v="23" actId="47"/>
        <pc:sldMkLst>
          <pc:docMk/>
          <pc:sldMk cId="3320287654" sldId="446"/>
        </pc:sldMkLst>
      </pc:sldChg>
      <pc:sldChg chg="del">
        <pc:chgData name="Leonard, Kristen *" userId="a38f7ebc-66e0-4d8c-90e8-f6a5746f45c0" providerId="ADAL" clId="{2B18A657-5200-4778-8DAB-98F8511355DB}" dt="2025-09-24T12:50:04.046" v="19" actId="47"/>
        <pc:sldMkLst>
          <pc:docMk/>
          <pc:sldMk cId="3986082862" sldId="447"/>
        </pc:sldMkLst>
      </pc:sldChg>
      <pc:sldChg chg="del">
        <pc:chgData name="Leonard, Kristen *" userId="a38f7ebc-66e0-4d8c-90e8-f6a5746f45c0" providerId="ADAL" clId="{2B18A657-5200-4778-8DAB-98F8511355DB}" dt="2025-09-24T12:50:03.873" v="18" actId="47"/>
        <pc:sldMkLst>
          <pc:docMk/>
          <pc:sldMk cId="4194488061" sldId="448"/>
        </pc:sldMkLst>
      </pc:sldChg>
      <pc:sldChg chg="del">
        <pc:chgData name="Leonard, Kristen *" userId="a38f7ebc-66e0-4d8c-90e8-f6a5746f45c0" providerId="ADAL" clId="{2B18A657-5200-4778-8DAB-98F8511355DB}" dt="2025-09-24T12:50:05.820" v="30" actId="47"/>
        <pc:sldMkLst>
          <pc:docMk/>
          <pc:sldMk cId="1516022321" sldId="451"/>
        </pc:sldMkLst>
      </pc:sldChg>
      <pc:sldChg chg="del">
        <pc:chgData name="Leonard, Kristen *" userId="a38f7ebc-66e0-4d8c-90e8-f6a5746f45c0" providerId="ADAL" clId="{2B18A657-5200-4778-8DAB-98F8511355DB}" dt="2025-09-24T12:50:08.836" v="47" actId="47"/>
        <pc:sldMkLst>
          <pc:docMk/>
          <pc:sldMk cId="3441079285" sldId="452"/>
        </pc:sldMkLst>
      </pc:sldChg>
      <pc:sldChg chg="del">
        <pc:chgData name="Leonard, Kristen *" userId="a38f7ebc-66e0-4d8c-90e8-f6a5746f45c0" providerId="ADAL" clId="{2B18A657-5200-4778-8DAB-98F8511355DB}" dt="2025-09-24T12:50:14.748" v="68" actId="47"/>
        <pc:sldMkLst>
          <pc:docMk/>
          <pc:sldMk cId="304570863" sldId="454"/>
        </pc:sldMkLst>
      </pc:sldChg>
      <pc:sldChg chg="del">
        <pc:chgData name="Leonard, Kristen *" userId="a38f7ebc-66e0-4d8c-90e8-f6a5746f45c0" providerId="ADAL" clId="{2B18A657-5200-4778-8DAB-98F8511355DB}" dt="2025-09-24T12:50:11.179" v="59" actId="47"/>
        <pc:sldMkLst>
          <pc:docMk/>
          <pc:sldMk cId="904980121" sldId="456"/>
        </pc:sldMkLst>
      </pc:sldChg>
      <pc:sldChg chg="del">
        <pc:chgData name="Leonard, Kristen *" userId="a38f7ebc-66e0-4d8c-90e8-f6a5746f45c0" providerId="ADAL" clId="{2B18A657-5200-4778-8DAB-98F8511355DB}" dt="2025-09-24T12:50:11.888" v="60" actId="47"/>
        <pc:sldMkLst>
          <pc:docMk/>
          <pc:sldMk cId="2420787074" sldId="457"/>
        </pc:sldMkLst>
      </pc:sldChg>
      <pc:sldChg chg="del">
        <pc:chgData name="Leonard, Kristen *" userId="a38f7ebc-66e0-4d8c-90e8-f6a5746f45c0" providerId="ADAL" clId="{2B18A657-5200-4778-8DAB-98F8511355DB}" dt="2025-09-24T12:50:12.060" v="61" actId="47"/>
        <pc:sldMkLst>
          <pc:docMk/>
          <pc:sldMk cId="471524770" sldId="458"/>
        </pc:sldMkLst>
      </pc:sldChg>
      <pc:sldChg chg="del">
        <pc:chgData name="Leonard, Kristen *" userId="a38f7ebc-66e0-4d8c-90e8-f6a5746f45c0" providerId="ADAL" clId="{2B18A657-5200-4778-8DAB-98F8511355DB}" dt="2025-09-24T12:50:12.233" v="62" actId="47"/>
        <pc:sldMkLst>
          <pc:docMk/>
          <pc:sldMk cId="955831724" sldId="459"/>
        </pc:sldMkLst>
      </pc:sldChg>
      <pc:sldChg chg="del">
        <pc:chgData name="Leonard, Kristen *" userId="a38f7ebc-66e0-4d8c-90e8-f6a5746f45c0" providerId="ADAL" clId="{2B18A657-5200-4778-8DAB-98F8511355DB}" dt="2025-09-24T12:50:12.406" v="63" actId="47"/>
        <pc:sldMkLst>
          <pc:docMk/>
          <pc:sldMk cId="916179992" sldId="460"/>
        </pc:sldMkLst>
      </pc:sldChg>
      <pc:sldChg chg="del">
        <pc:chgData name="Leonard, Kristen *" userId="a38f7ebc-66e0-4d8c-90e8-f6a5746f45c0" providerId="ADAL" clId="{2B18A657-5200-4778-8DAB-98F8511355DB}" dt="2025-09-24T12:50:12.594" v="64" actId="47"/>
        <pc:sldMkLst>
          <pc:docMk/>
          <pc:sldMk cId="336688031" sldId="461"/>
        </pc:sldMkLst>
      </pc:sldChg>
      <pc:sldChg chg="del">
        <pc:chgData name="Leonard, Kristen *" userId="a38f7ebc-66e0-4d8c-90e8-f6a5746f45c0" providerId="ADAL" clId="{2B18A657-5200-4778-8DAB-98F8511355DB}" dt="2025-09-24T12:50:13.049" v="65" actId="47"/>
        <pc:sldMkLst>
          <pc:docMk/>
          <pc:sldMk cId="1883589851" sldId="462"/>
        </pc:sldMkLst>
      </pc:sldChg>
      <pc:sldChg chg="del">
        <pc:chgData name="Leonard, Kristen *" userId="a38f7ebc-66e0-4d8c-90e8-f6a5746f45c0" providerId="ADAL" clId="{2B18A657-5200-4778-8DAB-98F8511355DB}" dt="2025-09-24T12:50:13.224" v="66" actId="47"/>
        <pc:sldMkLst>
          <pc:docMk/>
          <pc:sldMk cId="1739120650" sldId="463"/>
        </pc:sldMkLst>
      </pc:sldChg>
      <pc:sldChg chg="del">
        <pc:chgData name="Leonard, Kristen *" userId="a38f7ebc-66e0-4d8c-90e8-f6a5746f45c0" providerId="ADAL" clId="{2B18A657-5200-4778-8DAB-98F8511355DB}" dt="2025-09-24T12:50:09.025" v="48" actId="47"/>
        <pc:sldMkLst>
          <pc:docMk/>
          <pc:sldMk cId="3080137368" sldId="464"/>
        </pc:sldMkLst>
      </pc:sldChg>
      <pc:sldChg chg="del">
        <pc:chgData name="Leonard, Kristen *" userId="a38f7ebc-66e0-4d8c-90e8-f6a5746f45c0" providerId="ADAL" clId="{2B18A657-5200-4778-8DAB-98F8511355DB}" dt="2025-09-24T12:50:09.182" v="49" actId="47"/>
        <pc:sldMkLst>
          <pc:docMk/>
          <pc:sldMk cId="2543808117" sldId="465"/>
        </pc:sldMkLst>
      </pc:sldChg>
      <pc:sldChg chg="del">
        <pc:chgData name="Leonard, Kristen *" userId="a38f7ebc-66e0-4d8c-90e8-f6a5746f45c0" providerId="ADAL" clId="{2B18A657-5200-4778-8DAB-98F8511355DB}" dt="2025-09-24T12:50:09.355" v="50" actId="47"/>
        <pc:sldMkLst>
          <pc:docMk/>
          <pc:sldMk cId="2655414495" sldId="466"/>
        </pc:sldMkLst>
      </pc:sldChg>
      <pc:sldChg chg="del">
        <pc:chgData name="Leonard, Kristen *" userId="a38f7ebc-66e0-4d8c-90e8-f6a5746f45c0" providerId="ADAL" clId="{2B18A657-5200-4778-8DAB-98F8511355DB}" dt="2025-09-24T12:50:09.717" v="52" actId="47"/>
        <pc:sldMkLst>
          <pc:docMk/>
          <pc:sldMk cId="174168037" sldId="467"/>
        </pc:sldMkLst>
      </pc:sldChg>
      <pc:sldChg chg="del">
        <pc:chgData name="Leonard, Kristen *" userId="a38f7ebc-66e0-4d8c-90e8-f6a5746f45c0" providerId="ADAL" clId="{2B18A657-5200-4778-8DAB-98F8511355DB}" dt="2025-09-24T12:50:09.889" v="53" actId="47"/>
        <pc:sldMkLst>
          <pc:docMk/>
          <pc:sldMk cId="815835113" sldId="468"/>
        </pc:sldMkLst>
      </pc:sldChg>
      <pc:sldChg chg="del">
        <pc:chgData name="Leonard, Kristen *" userId="a38f7ebc-66e0-4d8c-90e8-f6a5746f45c0" providerId="ADAL" clId="{2B18A657-5200-4778-8DAB-98F8511355DB}" dt="2025-09-24T12:50:10.096" v="54" actId="47"/>
        <pc:sldMkLst>
          <pc:docMk/>
          <pc:sldMk cId="2609901759" sldId="469"/>
        </pc:sldMkLst>
      </pc:sldChg>
      <pc:sldChg chg="del">
        <pc:chgData name="Leonard, Kristen *" userId="a38f7ebc-66e0-4d8c-90e8-f6a5746f45c0" providerId="ADAL" clId="{2B18A657-5200-4778-8DAB-98F8511355DB}" dt="2025-09-24T12:50:10.455" v="56" actId="47"/>
        <pc:sldMkLst>
          <pc:docMk/>
          <pc:sldMk cId="1392621962" sldId="470"/>
        </pc:sldMkLst>
      </pc:sldChg>
      <pc:sldChg chg="del">
        <pc:chgData name="Leonard, Kristen *" userId="a38f7ebc-66e0-4d8c-90e8-f6a5746f45c0" providerId="ADAL" clId="{2B18A657-5200-4778-8DAB-98F8511355DB}" dt="2025-09-24T12:50:10.770" v="57" actId="47"/>
        <pc:sldMkLst>
          <pc:docMk/>
          <pc:sldMk cId="1457556061" sldId="471"/>
        </pc:sldMkLst>
      </pc:sldChg>
      <pc:sldChg chg="del">
        <pc:chgData name="Leonard, Kristen *" userId="a38f7ebc-66e0-4d8c-90e8-f6a5746f45c0" providerId="ADAL" clId="{2B18A657-5200-4778-8DAB-98F8511355DB}" dt="2025-09-24T12:50:09.543" v="51" actId="47"/>
        <pc:sldMkLst>
          <pc:docMk/>
          <pc:sldMk cId="1467866869" sldId="472"/>
        </pc:sldMkLst>
      </pc:sldChg>
      <pc:sldChg chg="del">
        <pc:chgData name="Leonard, Kristen *" userId="a38f7ebc-66e0-4d8c-90e8-f6a5746f45c0" providerId="ADAL" clId="{2B18A657-5200-4778-8DAB-98F8511355DB}" dt="2025-09-24T12:50:10.266" v="55" actId="47"/>
        <pc:sldMkLst>
          <pc:docMk/>
          <pc:sldMk cId="3046313105" sldId="473"/>
        </pc:sldMkLst>
      </pc:sldChg>
      <pc:sldChg chg="del">
        <pc:chgData name="Leonard, Kristen *" userId="a38f7ebc-66e0-4d8c-90e8-f6a5746f45c0" providerId="ADAL" clId="{2B18A657-5200-4778-8DAB-98F8511355DB}" dt="2025-09-24T12:50:10.974" v="58" actId="47"/>
        <pc:sldMkLst>
          <pc:docMk/>
          <pc:sldMk cId="998479727" sldId="474"/>
        </pc:sldMkLst>
      </pc:sldChg>
      <pc:sldChg chg="del">
        <pc:chgData name="Leonard, Kristen *" userId="a38f7ebc-66e0-4d8c-90e8-f6a5746f45c0" providerId="ADAL" clId="{2B18A657-5200-4778-8DAB-98F8511355DB}" dt="2025-09-24T12:50:14.073" v="67" actId="47"/>
        <pc:sldMkLst>
          <pc:docMk/>
          <pc:sldMk cId="1710671182" sldId="475"/>
        </pc:sldMkLst>
      </pc:sldChg>
      <pc:sldChg chg="del">
        <pc:chgData name="Leonard, Kristen *" userId="a38f7ebc-66e0-4d8c-90e8-f6a5746f45c0" providerId="ADAL" clId="{2B18A657-5200-4778-8DAB-98F8511355DB}" dt="2025-09-24T12:50:06.307" v="33" actId="47"/>
        <pc:sldMkLst>
          <pc:docMk/>
          <pc:sldMk cId="842493332" sldId="476"/>
        </pc:sldMkLst>
      </pc:sldChg>
      <pc:sldChg chg="del">
        <pc:chgData name="Leonard, Kristen *" userId="a38f7ebc-66e0-4d8c-90e8-f6a5746f45c0" providerId="ADAL" clId="{2B18A657-5200-4778-8DAB-98F8511355DB}" dt="2025-09-24T12:50:06.496" v="34" actId="47"/>
        <pc:sldMkLst>
          <pc:docMk/>
          <pc:sldMk cId="2981216288" sldId="478"/>
        </pc:sldMkLst>
      </pc:sldChg>
      <pc:sldChg chg="del">
        <pc:chgData name="Leonard, Kristen *" userId="a38f7ebc-66e0-4d8c-90e8-f6a5746f45c0" providerId="ADAL" clId="{2B18A657-5200-4778-8DAB-98F8511355DB}" dt="2025-09-24T12:50:06.652" v="35" actId="47"/>
        <pc:sldMkLst>
          <pc:docMk/>
          <pc:sldMk cId="3940142848" sldId="480"/>
        </pc:sldMkLst>
      </pc:sldChg>
      <pc:sldChg chg="del">
        <pc:chgData name="Leonard, Kristen *" userId="a38f7ebc-66e0-4d8c-90e8-f6a5746f45c0" providerId="ADAL" clId="{2B18A657-5200-4778-8DAB-98F8511355DB}" dt="2025-09-24T12:50:06.810" v="36" actId="47"/>
        <pc:sldMkLst>
          <pc:docMk/>
          <pc:sldMk cId="737739680" sldId="481"/>
        </pc:sldMkLst>
      </pc:sldChg>
    </pc:docChg>
  </pc:docChgLst>
  <pc:docChgLst>
    <pc:chgData name="Leonard, Kristen *" userId="a38f7ebc-66e0-4d8c-90e8-f6a5746f45c0" providerId="ADAL" clId="{F81B6161-871A-479F-BB9E-D917F3DB980B}"/>
    <pc:docChg chg="undo redo custSel addSld delSld modSld sldOrd">
      <pc:chgData name="Leonard, Kristen *" userId="a38f7ebc-66e0-4d8c-90e8-f6a5746f45c0" providerId="ADAL" clId="{F81B6161-871A-479F-BB9E-D917F3DB980B}" dt="2025-09-24T12:42:26.815" v="32125" actId="47"/>
      <pc:docMkLst>
        <pc:docMk/>
      </pc:docMkLst>
      <pc:sldChg chg="modSp mod">
        <pc:chgData name="Leonard, Kristen *" userId="a38f7ebc-66e0-4d8c-90e8-f6a5746f45c0" providerId="ADAL" clId="{F81B6161-871A-479F-BB9E-D917F3DB980B}" dt="2025-08-20T20:06:29.286" v="233" actId="20577"/>
        <pc:sldMkLst>
          <pc:docMk/>
          <pc:sldMk cId="1277333183" sldId="258"/>
        </pc:sldMkLst>
      </pc:sldChg>
      <pc:sldChg chg="addSp delSp modSp mod ord">
        <pc:chgData name="Leonard, Kristen *" userId="a38f7ebc-66e0-4d8c-90e8-f6a5746f45c0" providerId="ADAL" clId="{F81B6161-871A-479F-BB9E-D917F3DB980B}" dt="2025-09-04T18:54:36.809" v="10440" actId="1076"/>
        <pc:sldMkLst>
          <pc:docMk/>
          <pc:sldMk cId="4193795167" sldId="259"/>
        </pc:sldMkLst>
        <pc:spChg chg="add mod">
          <ac:chgData name="Leonard, Kristen *" userId="a38f7ebc-66e0-4d8c-90e8-f6a5746f45c0" providerId="ADAL" clId="{F81B6161-871A-479F-BB9E-D917F3DB980B}" dt="2025-09-04T18:54:36.809" v="10440" actId="1076"/>
          <ac:spMkLst>
            <pc:docMk/>
            <pc:sldMk cId="4193795167" sldId="259"/>
            <ac:spMk id="3" creationId="{6E4F8C4A-97AF-7581-1138-41B430992E97}"/>
          </ac:spMkLst>
        </pc:spChg>
        <pc:graphicFrameChg chg="add mod modGraphic">
          <ac:chgData name="Leonard, Kristen *" userId="a38f7ebc-66e0-4d8c-90e8-f6a5746f45c0" providerId="ADAL" clId="{F81B6161-871A-479F-BB9E-D917F3DB980B}" dt="2025-09-04T18:54:31.061" v="10439" actId="1076"/>
          <ac:graphicFrameMkLst>
            <pc:docMk/>
            <pc:sldMk cId="4193795167" sldId="259"/>
            <ac:graphicFrameMk id="12" creationId="{F3EE0854-0A3C-7038-9713-0765A3FE466D}"/>
          </ac:graphicFrameMkLst>
        </pc:graphicFrameChg>
      </pc:sldChg>
      <pc:sldChg chg="del">
        <pc:chgData name="Leonard, Kristen *" userId="a38f7ebc-66e0-4d8c-90e8-f6a5746f45c0" providerId="ADAL" clId="{F81B6161-871A-479F-BB9E-D917F3DB980B}" dt="2025-08-25T18:21:10.278" v="4217" actId="47"/>
        <pc:sldMkLst>
          <pc:docMk/>
          <pc:sldMk cId="1489593747" sldId="260"/>
        </pc:sldMkLst>
      </pc:sldChg>
      <pc:sldChg chg="del">
        <pc:chgData name="Leonard, Kristen *" userId="a38f7ebc-66e0-4d8c-90e8-f6a5746f45c0" providerId="ADAL" clId="{F81B6161-871A-479F-BB9E-D917F3DB980B}" dt="2025-08-20T20:01:55.378" v="47" actId="47"/>
        <pc:sldMkLst>
          <pc:docMk/>
          <pc:sldMk cId="587253550" sldId="261"/>
        </pc:sldMkLst>
      </pc:sldChg>
      <pc:sldChg chg="del">
        <pc:chgData name="Leonard, Kristen *" userId="a38f7ebc-66e0-4d8c-90e8-f6a5746f45c0" providerId="ADAL" clId="{F81B6161-871A-479F-BB9E-D917F3DB980B}" dt="2025-08-20T20:01:48.144" v="46" actId="47"/>
        <pc:sldMkLst>
          <pc:docMk/>
          <pc:sldMk cId="1803431844" sldId="262"/>
        </pc:sldMkLst>
      </pc:sldChg>
      <pc:sldChg chg="del">
        <pc:chgData name="Leonard, Kristen *" userId="a38f7ebc-66e0-4d8c-90e8-f6a5746f45c0" providerId="ADAL" clId="{F81B6161-871A-479F-BB9E-D917F3DB980B}" dt="2025-08-20T20:01:41.333" v="45" actId="47"/>
        <pc:sldMkLst>
          <pc:docMk/>
          <pc:sldMk cId="2727179669" sldId="264"/>
        </pc:sldMkLst>
      </pc:sldChg>
      <pc:sldChg chg="addSp delSp modSp mod ord">
        <pc:chgData name="Leonard, Kristen *" userId="a38f7ebc-66e0-4d8c-90e8-f6a5746f45c0" providerId="ADAL" clId="{F81B6161-871A-479F-BB9E-D917F3DB980B}" dt="2025-09-05T13:44:05.006" v="14073" actId="1076"/>
        <pc:sldMkLst>
          <pc:docMk/>
          <pc:sldMk cId="867419858" sldId="265"/>
        </pc:sldMkLst>
        <pc:spChg chg="mod">
          <ac:chgData name="Leonard, Kristen *" userId="a38f7ebc-66e0-4d8c-90e8-f6a5746f45c0" providerId="ADAL" clId="{F81B6161-871A-479F-BB9E-D917F3DB980B}" dt="2025-09-05T13:43:53.934" v="14070" actId="1076"/>
          <ac:spMkLst>
            <pc:docMk/>
            <pc:sldMk cId="867419858" sldId="265"/>
            <ac:spMk id="3" creationId="{9F23AC5F-E4FC-482E-A14E-4006289BFDAA}"/>
          </ac:spMkLst>
        </pc:spChg>
        <pc:spChg chg="add mod">
          <ac:chgData name="Leonard, Kristen *" userId="a38f7ebc-66e0-4d8c-90e8-f6a5746f45c0" providerId="ADAL" clId="{F81B6161-871A-479F-BB9E-D917F3DB980B}" dt="2025-09-05T13:44:05.006" v="14073" actId="1076"/>
          <ac:spMkLst>
            <pc:docMk/>
            <pc:sldMk cId="867419858" sldId="265"/>
            <ac:spMk id="9" creationId="{AC07E373-1C32-C44C-27A0-0458B5775525}"/>
          </ac:spMkLst>
        </pc:spChg>
        <pc:picChg chg="add mod">
          <ac:chgData name="Leonard, Kristen *" userId="a38f7ebc-66e0-4d8c-90e8-f6a5746f45c0" providerId="ADAL" clId="{F81B6161-871A-479F-BB9E-D917F3DB980B}" dt="2025-09-05T13:43:18.838" v="14064" actId="1076"/>
          <ac:picMkLst>
            <pc:docMk/>
            <pc:sldMk cId="867419858" sldId="265"/>
            <ac:picMk id="13" creationId="{3B575E09-674C-99A6-939C-9757BC3BFB29}"/>
          </ac:picMkLst>
        </pc:picChg>
        <pc:picChg chg="add mod">
          <ac:chgData name="Leonard, Kristen *" userId="a38f7ebc-66e0-4d8c-90e8-f6a5746f45c0" providerId="ADAL" clId="{F81B6161-871A-479F-BB9E-D917F3DB980B}" dt="2025-09-05T13:43:43.535" v="14069" actId="208"/>
          <ac:picMkLst>
            <pc:docMk/>
            <pc:sldMk cId="867419858" sldId="265"/>
            <ac:picMk id="19" creationId="{271FDB17-1F86-AC6B-4608-BCC5953201C6}"/>
          </ac:picMkLst>
        </pc:picChg>
        <pc:cxnChg chg="add mod">
          <ac:chgData name="Leonard, Kristen *" userId="a38f7ebc-66e0-4d8c-90e8-f6a5746f45c0" providerId="ADAL" clId="{F81B6161-871A-479F-BB9E-D917F3DB980B}" dt="2025-09-05T13:43:55.768" v="14071" actId="1076"/>
          <ac:cxnSpMkLst>
            <pc:docMk/>
            <pc:sldMk cId="867419858" sldId="265"/>
            <ac:cxnSpMk id="15" creationId="{83259D3B-5596-7110-B603-92879061393A}"/>
          </ac:cxnSpMkLst>
        </pc:cxnChg>
        <pc:cxnChg chg="add mod">
          <ac:chgData name="Leonard, Kristen *" userId="a38f7ebc-66e0-4d8c-90e8-f6a5746f45c0" providerId="ADAL" clId="{F81B6161-871A-479F-BB9E-D917F3DB980B}" dt="2025-09-05T13:43:21.520" v="14065" actId="1076"/>
          <ac:cxnSpMkLst>
            <pc:docMk/>
            <pc:sldMk cId="867419858" sldId="265"/>
            <ac:cxnSpMk id="17" creationId="{78E0C67D-03BB-BA6D-9578-AF80F152B44B}"/>
          </ac:cxnSpMkLst>
        </pc:cxnChg>
      </pc:sldChg>
      <pc:sldChg chg="addSp delSp modSp mod">
        <pc:chgData name="Leonard, Kristen *" userId="a38f7ebc-66e0-4d8c-90e8-f6a5746f45c0" providerId="ADAL" clId="{F81B6161-871A-479F-BB9E-D917F3DB980B}" dt="2025-08-20T18:50:06.069" v="44" actId="478"/>
        <pc:sldMkLst>
          <pc:docMk/>
          <pc:sldMk cId="1212912157" sldId="266"/>
        </pc:sldMkLst>
      </pc:sldChg>
      <pc:sldChg chg="del">
        <pc:chgData name="Leonard, Kristen *" userId="a38f7ebc-66e0-4d8c-90e8-f6a5746f45c0" providerId="ADAL" clId="{F81B6161-871A-479F-BB9E-D917F3DB980B}" dt="2025-08-25T18:21:09.173" v="4215" actId="47"/>
        <pc:sldMkLst>
          <pc:docMk/>
          <pc:sldMk cId="1848918111" sldId="327"/>
        </pc:sldMkLst>
      </pc:sldChg>
      <pc:sldChg chg="del">
        <pc:chgData name="Leonard, Kristen *" userId="a38f7ebc-66e0-4d8c-90e8-f6a5746f45c0" providerId="ADAL" clId="{F81B6161-871A-479F-BB9E-D917F3DB980B}" dt="2025-08-25T18:21:08.773" v="4214" actId="47"/>
        <pc:sldMkLst>
          <pc:docMk/>
          <pc:sldMk cId="349773904" sldId="328"/>
        </pc:sldMkLst>
      </pc:sldChg>
      <pc:sldChg chg="del">
        <pc:chgData name="Leonard, Kristen *" userId="a38f7ebc-66e0-4d8c-90e8-f6a5746f45c0" providerId="ADAL" clId="{F81B6161-871A-479F-BB9E-D917F3DB980B}" dt="2025-08-20T20:02:41.100" v="48" actId="47"/>
        <pc:sldMkLst>
          <pc:docMk/>
          <pc:sldMk cId="4100146338" sldId="329"/>
        </pc:sldMkLst>
      </pc:sldChg>
      <pc:sldChg chg="del">
        <pc:chgData name="Leonard, Kristen *" userId="a38f7ebc-66e0-4d8c-90e8-f6a5746f45c0" providerId="ADAL" clId="{F81B6161-871A-479F-BB9E-D917F3DB980B}" dt="2025-08-25T18:21:07.957" v="4213" actId="47"/>
        <pc:sldMkLst>
          <pc:docMk/>
          <pc:sldMk cId="1117837745" sldId="330"/>
        </pc:sldMkLst>
      </pc:sldChg>
      <pc:sldChg chg="del">
        <pc:chgData name="Leonard, Kristen *" userId="a38f7ebc-66e0-4d8c-90e8-f6a5746f45c0" providerId="ADAL" clId="{F81B6161-871A-479F-BB9E-D917F3DB980B}" dt="2025-08-25T18:21:09.607" v="4216" actId="47"/>
        <pc:sldMkLst>
          <pc:docMk/>
          <pc:sldMk cId="390694795" sldId="331"/>
        </pc:sldMkLst>
      </pc:sldChg>
      <pc:sldChg chg="modSp mod">
        <pc:chgData name="Leonard, Kristen *" userId="a38f7ebc-66e0-4d8c-90e8-f6a5746f45c0" providerId="ADAL" clId="{F81B6161-871A-479F-BB9E-D917F3DB980B}" dt="2025-09-04T18:53:52.323" v="10437" actId="20577"/>
        <pc:sldMkLst>
          <pc:docMk/>
          <pc:sldMk cId="2369739803" sldId="332"/>
        </pc:sldMkLst>
        <pc:spChg chg="mod">
          <ac:chgData name="Leonard, Kristen *" userId="a38f7ebc-66e0-4d8c-90e8-f6a5746f45c0" providerId="ADAL" clId="{F81B6161-871A-479F-BB9E-D917F3DB980B}" dt="2025-09-04T18:53:52.323" v="10437" actId="20577"/>
          <ac:spMkLst>
            <pc:docMk/>
            <pc:sldMk cId="2369739803" sldId="332"/>
            <ac:spMk id="8" creationId="{B627813E-7EDF-FC55-6E2D-488E31A53033}"/>
          </ac:spMkLst>
        </pc:spChg>
      </pc:sldChg>
      <pc:sldChg chg="modSp add mod">
        <pc:chgData name="Leonard, Kristen *" userId="a38f7ebc-66e0-4d8c-90e8-f6a5746f45c0" providerId="ADAL" clId="{F81B6161-871A-479F-BB9E-D917F3DB980B}" dt="2025-09-22T13:41:46.450" v="24570" actId="20577"/>
        <pc:sldMkLst>
          <pc:docMk/>
          <pc:sldMk cId="2491109162" sldId="333"/>
        </pc:sldMkLst>
      </pc:sldChg>
      <pc:sldChg chg="modSp add del mod modShow">
        <pc:chgData name="Leonard, Kristen *" userId="a38f7ebc-66e0-4d8c-90e8-f6a5746f45c0" providerId="ADAL" clId="{F81B6161-871A-479F-BB9E-D917F3DB980B}" dt="2025-09-24T12:42:03.630" v="32090" actId="47"/>
        <pc:sldMkLst>
          <pc:docMk/>
          <pc:sldMk cId="3210184432" sldId="334"/>
        </pc:sldMkLst>
      </pc:sldChg>
      <pc:sldChg chg="modSp add mod">
        <pc:chgData name="Leonard, Kristen *" userId="a38f7ebc-66e0-4d8c-90e8-f6a5746f45c0" providerId="ADAL" clId="{F81B6161-871A-479F-BB9E-D917F3DB980B}" dt="2025-09-22T13:42:19.116" v="24599" actId="20577"/>
        <pc:sldMkLst>
          <pc:docMk/>
          <pc:sldMk cId="2666647936" sldId="335"/>
        </pc:sldMkLst>
        <pc:spChg chg="mod">
          <ac:chgData name="Leonard, Kristen *" userId="a38f7ebc-66e0-4d8c-90e8-f6a5746f45c0" providerId="ADAL" clId="{F81B6161-871A-479F-BB9E-D917F3DB980B}" dt="2025-09-22T13:42:19.116" v="24599" actId="20577"/>
          <ac:spMkLst>
            <pc:docMk/>
            <pc:sldMk cId="2666647936" sldId="335"/>
            <ac:spMk id="2" creationId="{07D91262-FB66-6DC7-8353-4193D24F666E}"/>
          </ac:spMkLst>
        </pc:spChg>
      </pc:sldChg>
      <pc:sldChg chg="addSp delSp modSp add mod ord">
        <pc:chgData name="Leonard, Kristen *" userId="a38f7ebc-66e0-4d8c-90e8-f6a5746f45c0" providerId="ADAL" clId="{F81B6161-871A-479F-BB9E-D917F3DB980B}" dt="2025-09-19T20:05:38.675" v="23625" actId="1076"/>
        <pc:sldMkLst>
          <pc:docMk/>
          <pc:sldMk cId="607472812" sldId="336"/>
        </pc:sldMkLst>
        <pc:spChg chg="mod">
          <ac:chgData name="Leonard, Kristen *" userId="a38f7ebc-66e0-4d8c-90e8-f6a5746f45c0" providerId="ADAL" clId="{F81B6161-871A-479F-BB9E-D917F3DB980B}" dt="2025-09-19T20:05:36.006" v="23624" actId="1076"/>
          <ac:spMkLst>
            <pc:docMk/>
            <pc:sldMk cId="607472812" sldId="336"/>
            <ac:spMk id="2" creationId="{407CDDB9-526C-558F-3152-E5909882F761}"/>
          </ac:spMkLst>
        </pc:spChg>
        <pc:spChg chg="mod">
          <ac:chgData name="Leonard, Kristen *" userId="a38f7ebc-66e0-4d8c-90e8-f6a5746f45c0" providerId="ADAL" clId="{F81B6161-871A-479F-BB9E-D917F3DB980B}" dt="2025-09-19T20:05:38.675" v="23625" actId="1076"/>
          <ac:spMkLst>
            <pc:docMk/>
            <pc:sldMk cId="607472812" sldId="336"/>
            <ac:spMk id="3" creationId="{572B5C98-E550-632F-2F9B-0A7AAE2773BC}"/>
          </ac:spMkLst>
        </pc:spChg>
        <pc:picChg chg="add mod">
          <ac:chgData name="Leonard, Kristen *" userId="a38f7ebc-66e0-4d8c-90e8-f6a5746f45c0" providerId="ADAL" clId="{F81B6161-871A-479F-BB9E-D917F3DB980B}" dt="2025-09-19T18:28:57.294" v="23477" actId="14100"/>
          <ac:picMkLst>
            <pc:docMk/>
            <pc:sldMk cId="607472812" sldId="336"/>
            <ac:picMk id="8" creationId="{2C2E26E9-8CD3-9F09-2042-554A80DA730F}"/>
          </ac:picMkLst>
        </pc:picChg>
      </pc:sldChg>
      <pc:sldChg chg="addSp delSp modSp add mod ord">
        <pc:chgData name="Leonard, Kristen *" userId="a38f7ebc-66e0-4d8c-90e8-f6a5746f45c0" providerId="ADAL" clId="{F81B6161-871A-479F-BB9E-D917F3DB980B}" dt="2025-09-05T13:04:09.264" v="13790" actId="1076"/>
        <pc:sldMkLst>
          <pc:docMk/>
          <pc:sldMk cId="3939783740" sldId="337"/>
        </pc:sldMkLst>
        <pc:spChg chg="add mod">
          <ac:chgData name="Leonard, Kristen *" userId="a38f7ebc-66e0-4d8c-90e8-f6a5746f45c0" providerId="ADAL" clId="{F81B6161-871A-479F-BB9E-D917F3DB980B}" dt="2025-09-05T13:04:09.264" v="13790" actId="1076"/>
          <ac:spMkLst>
            <pc:docMk/>
            <pc:sldMk cId="3939783740" sldId="337"/>
            <ac:spMk id="3" creationId="{134ED87F-FBE5-40E4-4885-F97786D7D0DB}"/>
          </ac:spMkLst>
        </pc:spChg>
        <pc:graphicFrameChg chg="add mod ord modGraphic">
          <ac:chgData name="Leonard, Kristen *" userId="a38f7ebc-66e0-4d8c-90e8-f6a5746f45c0" providerId="ADAL" clId="{F81B6161-871A-479F-BB9E-D917F3DB980B}" dt="2025-09-05T13:04:04.427" v="13789" actId="1076"/>
          <ac:graphicFrameMkLst>
            <pc:docMk/>
            <pc:sldMk cId="3939783740" sldId="337"/>
            <ac:graphicFrameMk id="9" creationId="{1B595BD2-02D4-6770-A9CB-4A00B3D11167}"/>
          </ac:graphicFrameMkLst>
        </pc:graphicFrameChg>
      </pc:sldChg>
      <pc:sldChg chg="modSp new del mod">
        <pc:chgData name="Leonard, Kristen *" userId="a38f7ebc-66e0-4d8c-90e8-f6a5746f45c0" providerId="ADAL" clId="{F81B6161-871A-479F-BB9E-D917F3DB980B}" dt="2025-08-21T19:33:13.583" v="3776" actId="47"/>
        <pc:sldMkLst>
          <pc:docMk/>
          <pc:sldMk cId="105732952" sldId="338"/>
        </pc:sldMkLst>
      </pc:sldChg>
      <pc:sldChg chg="addSp delSp modSp new mod ord">
        <pc:chgData name="Leonard, Kristen *" userId="a38f7ebc-66e0-4d8c-90e8-f6a5746f45c0" providerId="ADAL" clId="{F81B6161-871A-479F-BB9E-D917F3DB980B}" dt="2025-09-04T19:02:15.755" v="10500"/>
        <pc:sldMkLst>
          <pc:docMk/>
          <pc:sldMk cId="3244165834" sldId="338"/>
        </pc:sldMkLst>
      </pc:sldChg>
      <pc:sldChg chg="add del">
        <pc:chgData name="Leonard, Kristen *" userId="a38f7ebc-66e0-4d8c-90e8-f6a5746f45c0" providerId="ADAL" clId="{F81B6161-871A-479F-BB9E-D917F3DB980B}" dt="2025-08-21T18:12:42.958" v="2556" actId="47"/>
        <pc:sldMkLst>
          <pc:docMk/>
          <pc:sldMk cId="3939230760" sldId="338"/>
        </pc:sldMkLst>
      </pc:sldChg>
      <pc:sldChg chg="addSp delSp modSp new del mod">
        <pc:chgData name="Leonard, Kristen *" userId="a38f7ebc-66e0-4d8c-90e8-f6a5746f45c0" providerId="ADAL" clId="{F81B6161-871A-479F-BB9E-D917F3DB980B}" dt="2025-08-25T16:04:21.228" v="3991" actId="47"/>
        <pc:sldMkLst>
          <pc:docMk/>
          <pc:sldMk cId="151449026" sldId="339"/>
        </pc:sldMkLst>
      </pc:sldChg>
      <pc:sldChg chg="addSp delSp modSp add del mod">
        <pc:chgData name="Leonard, Kristen *" userId="a38f7ebc-66e0-4d8c-90e8-f6a5746f45c0" providerId="ADAL" clId="{F81B6161-871A-479F-BB9E-D917F3DB980B}" dt="2025-08-22T20:43:40.287" v="3870" actId="47"/>
        <pc:sldMkLst>
          <pc:docMk/>
          <pc:sldMk cId="217556700" sldId="339"/>
        </pc:sldMkLst>
      </pc:sldChg>
      <pc:sldChg chg="addSp delSp modSp add mod ord">
        <pc:chgData name="Leonard, Kristen *" userId="a38f7ebc-66e0-4d8c-90e8-f6a5746f45c0" providerId="ADAL" clId="{F81B6161-871A-479F-BB9E-D917F3DB980B}" dt="2025-09-04T19:02:27.660" v="10502"/>
        <pc:sldMkLst>
          <pc:docMk/>
          <pc:sldMk cId="541694869" sldId="340"/>
        </pc:sldMkLst>
      </pc:sldChg>
      <pc:sldChg chg="addSp modSp add mod ord">
        <pc:chgData name="Leonard, Kristen *" userId="a38f7ebc-66e0-4d8c-90e8-f6a5746f45c0" providerId="ADAL" clId="{F81B6161-871A-479F-BB9E-D917F3DB980B}" dt="2025-09-04T19:02:33.484" v="10504"/>
        <pc:sldMkLst>
          <pc:docMk/>
          <pc:sldMk cId="785801510" sldId="341"/>
        </pc:sldMkLst>
      </pc:sldChg>
      <pc:sldChg chg="addSp delSp modSp new del mod ord modShow">
        <pc:chgData name="Leonard, Kristen *" userId="a38f7ebc-66e0-4d8c-90e8-f6a5746f45c0" providerId="ADAL" clId="{F81B6161-871A-479F-BB9E-D917F3DB980B}" dt="2025-09-24T12:42:26.815" v="32125" actId="47"/>
        <pc:sldMkLst>
          <pc:docMk/>
          <pc:sldMk cId="258670119" sldId="342"/>
        </pc:sldMkLst>
      </pc:sldChg>
      <pc:sldChg chg="addSp delSp modSp add del mod ord modShow">
        <pc:chgData name="Leonard, Kristen *" userId="a38f7ebc-66e0-4d8c-90e8-f6a5746f45c0" providerId="ADAL" clId="{F81B6161-871A-479F-BB9E-D917F3DB980B}" dt="2025-09-24T12:42:25.869" v="32124" actId="47"/>
        <pc:sldMkLst>
          <pc:docMk/>
          <pc:sldMk cId="1069125256" sldId="343"/>
        </pc:sldMkLst>
      </pc:sldChg>
      <pc:sldChg chg="addSp delSp modSp new mod">
        <pc:chgData name="Leonard, Kristen *" userId="a38f7ebc-66e0-4d8c-90e8-f6a5746f45c0" providerId="ADAL" clId="{F81B6161-871A-479F-BB9E-D917F3DB980B}" dt="2025-09-22T15:57:40.748" v="26895" actId="1076"/>
        <pc:sldMkLst>
          <pc:docMk/>
          <pc:sldMk cId="993665575" sldId="344"/>
        </pc:sldMkLst>
      </pc:sldChg>
      <pc:sldChg chg="addSp delSp modSp new mod">
        <pc:chgData name="Leonard, Kristen *" userId="a38f7ebc-66e0-4d8c-90e8-f6a5746f45c0" providerId="ADAL" clId="{F81B6161-871A-479F-BB9E-D917F3DB980B}" dt="2025-09-22T13:40:48.992" v="24568" actId="1076"/>
        <pc:sldMkLst>
          <pc:docMk/>
          <pc:sldMk cId="3167956646" sldId="345"/>
        </pc:sldMkLst>
      </pc:sldChg>
      <pc:sldChg chg="addSp delSp modSp add mod">
        <pc:chgData name="Leonard, Kristen *" userId="a38f7ebc-66e0-4d8c-90e8-f6a5746f45c0" providerId="ADAL" clId="{F81B6161-871A-479F-BB9E-D917F3DB980B}" dt="2025-09-05T20:47:34.245" v="19138" actId="208"/>
        <pc:sldMkLst>
          <pc:docMk/>
          <pc:sldMk cId="1843051672" sldId="346"/>
        </pc:sldMkLst>
      </pc:sldChg>
      <pc:sldChg chg="addSp delSp modSp add mod">
        <pc:chgData name="Leonard, Kristen *" userId="a38f7ebc-66e0-4d8c-90e8-f6a5746f45c0" providerId="ADAL" clId="{F81B6161-871A-479F-BB9E-D917F3DB980B}" dt="2025-09-05T20:48:05.374" v="19146" actId="1076"/>
        <pc:sldMkLst>
          <pc:docMk/>
          <pc:sldMk cId="3225470853" sldId="347"/>
        </pc:sldMkLst>
      </pc:sldChg>
      <pc:sldChg chg="addSp delSp modSp add mod">
        <pc:chgData name="Leonard, Kristen *" userId="a38f7ebc-66e0-4d8c-90e8-f6a5746f45c0" providerId="ADAL" clId="{F81B6161-871A-479F-BB9E-D917F3DB980B}" dt="2025-09-05T20:48:35.012" v="19151" actId="1076"/>
        <pc:sldMkLst>
          <pc:docMk/>
          <pc:sldMk cId="2597885920" sldId="348"/>
        </pc:sldMkLst>
      </pc:sldChg>
      <pc:sldChg chg="addSp delSp modSp add mod">
        <pc:chgData name="Leonard, Kristen *" userId="a38f7ebc-66e0-4d8c-90e8-f6a5746f45c0" providerId="ADAL" clId="{F81B6161-871A-479F-BB9E-D917F3DB980B}" dt="2025-09-05T20:48:51.836" v="19156" actId="1076"/>
        <pc:sldMkLst>
          <pc:docMk/>
          <pc:sldMk cId="3421008357" sldId="349"/>
        </pc:sldMkLst>
      </pc:sldChg>
      <pc:sldChg chg="addSp delSp modSp add mod">
        <pc:chgData name="Leonard, Kristen *" userId="a38f7ebc-66e0-4d8c-90e8-f6a5746f45c0" providerId="ADAL" clId="{F81B6161-871A-479F-BB9E-D917F3DB980B}" dt="2025-09-05T20:49:09.318" v="19162" actId="208"/>
        <pc:sldMkLst>
          <pc:docMk/>
          <pc:sldMk cId="2418435708" sldId="350"/>
        </pc:sldMkLst>
      </pc:sldChg>
      <pc:sldChg chg="addSp delSp modSp add mod">
        <pc:chgData name="Leonard, Kristen *" userId="a38f7ebc-66e0-4d8c-90e8-f6a5746f45c0" providerId="ADAL" clId="{F81B6161-871A-479F-BB9E-D917F3DB980B}" dt="2025-09-05T20:49:38.064" v="19169" actId="208"/>
        <pc:sldMkLst>
          <pc:docMk/>
          <pc:sldMk cId="1980602574" sldId="351"/>
        </pc:sldMkLst>
      </pc:sldChg>
      <pc:sldChg chg="addSp delSp modSp add mod">
        <pc:chgData name="Leonard, Kristen *" userId="a38f7ebc-66e0-4d8c-90e8-f6a5746f45c0" providerId="ADAL" clId="{F81B6161-871A-479F-BB9E-D917F3DB980B}" dt="2025-09-05T20:53:44.461" v="19191" actId="1076"/>
        <pc:sldMkLst>
          <pc:docMk/>
          <pc:sldMk cId="679713910" sldId="352"/>
        </pc:sldMkLst>
      </pc:sldChg>
      <pc:sldChg chg="modSp add del mod">
        <pc:chgData name="Leonard, Kristen *" userId="a38f7ebc-66e0-4d8c-90e8-f6a5746f45c0" providerId="ADAL" clId="{F81B6161-871A-479F-BB9E-D917F3DB980B}" dt="2025-09-22T15:27:23.807" v="26484" actId="47"/>
        <pc:sldMkLst>
          <pc:docMk/>
          <pc:sldMk cId="4178655486" sldId="353"/>
        </pc:sldMkLst>
      </pc:sldChg>
      <pc:sldChg chg="add">
        <pc:chgData name="Leonard, Kristen *" userId="a38f7ebc-66e0-4d8c-90e8-f6a5746f45c0" providerId="ADAL" clId="{F81B6161-871A-479F-BB9E-D917F3DB980B}" dt="2025-09-03T15:04:04.434" v="6772"/>
        <pc:sldMkLst>
          <pc:docMk/>
          <pc:sldMk cId="3601192331" sldId="354"/>
        </pc:sldMkLst>
      </pc:sldChg>
      <pc:sldChg chg="addSp delSp modSp new mod">
        <pc:chgData name="Leonard, Kristen *" userId="a38f7ebc-66e0-4d8c-90e8-f6a5746f45c0" providerId="ADAL" clId="{F81B6161-871A-479F-BB9E-D917F3DB980B}" dt="2025-09-23T13:00:52.765" v="28721" actId="1076"/>
        <pc:sldMkLst>
          <pc:docMk/>
          <pc:sldMk cId="3747169279" sldId="355"/>
        </pc:sldMkLst>
      </pc:sldChg>
      <pc:sldChg chg="modSp new del mod">
        <pc:chgData name="Leonard, Kristen *" userId="a38f7ebc-66e0-4d8c-90e8-f6a5746f45c0" providerId="ADAL" clId="{F81B6161-871A-479F-BB9E-D917F3DB980B}" dt="2025-09-05T12:14:27.885" v="12702" actId="47"/>
        <pc:sldMkLst>
          <pc:docMk/>
          <pc:sldMk cId="4122362744" sldId="356"/>
        </pc:sldMkLst>
      </pc:sldChg>
      <pc:sldChg chg="addSp modSp new mod ord">
        <pc:chgData name="Leonard, Kristen *" userId="a38f7ebc-66e0-4d8c-90e8-f6a5746f45c0" providerId="ADAL" clId="{F81B6161-871A-479F-BB9E-D917F3DB980B}" dt="2025-09-05T13:19:53.605" v="13980" actId="1076"/>
        <pc:sldMkLst>
          <pc:docMk/>
          <pc:sldMk cId="3893894069" sldId="357"/>
        </pc:sldMkLst>
        <pc:spChg chg="mod">
          <ac:chgData name="Leonard, Kristen *" userId="a38f7ebc-66e0-4d8c-90e8-f6a5746f45c0" providerId="ADAL" clId="{F81B6161-871A-479F-BB9E-D917F3DB980B}" dt="2025-09-05T13:19:22.946" v="13970" actId="1076"/>
          <ac:spMkLst>
            <pc:docMk/>
            <pc:sldMk cId="3893894069" sldId="357"/>
            <ac:spMk id="3" creationId="{042D5B37-C4FC-F0E5-14B0-3A1B02BA54F4}"/>
          </ac:spMkLst>
        </pc:spChg>
        <pc:spChg chg="add mod">
          <ac:chgData name="Leonard, Kristen *" userId="a38f7ebc-66e0-4d8c-90e8-f6a5746f45c0" providerId="ADAL" clId="{F81B6161-871A-479F-BB9E-D917F3DB980B}" dt="2025-09-05T13:19:53.605" v="13980" actId="1076"/>
          <ac:spMkLst>
            <pc:docMk/>
            <pc:sldMk cId="3893894069" sldId="357"/>
            <ac:spMk id="12" creationId="{7412B25E-7277-49D3-61FB-FE02AEC87404}"/>
          </ac:spMkLst>
        </pc:spChg>
        <pc:picChg chg="add mod modCrop">
          <ac:chgData name="Leonard, Kristen *" userId="a38f7ebc-66e0-4d8c-90e8-f6a5746f45c0" providerId="ADAL" clId="{F81B6161-871A-479F-BB9E-D917F3DB980B}" dt="2025-09-05T13:19:35.151" v="13975" actId="14100"/>
          <ac:picMkLst>
            <pc:docMk/>
            <pc:sldMk cId="3893894069" sldId="357"/>
            <ac:picMk id="8" creationId="{3D5B5A6B-B553-4224-0C3A-C89570D56CDF}"/>
          </ac:picMkLst>
        </pc:picChg>
        <pc:cxnChg chg="add mod">
          <ac:chgData name="Leonard, Kristen *" userId="a38f7ebc-66e0-4d8c-90e8-f6a5746f45c0" providerId="ADAL" clId="{F81B6161-871A-479F-BB9E-D917F3DB980B}" dt="2025-09-05T13:19:42.216" v="13977" actId="1076"/>
          <ac:cxnSpMkLst>
            <pc:docMk/>
            <pc:sldMk cId="3893894069" sldId="357"/>
            <ac:cxnSpMk id="10" creationId="{8841CEE4-2FB1-63AB-2751-B7AD83708199}"/>
          </ac:cxnSpMkLst>
        </pc:cxnChg>
      </pc:sldChg>
      <pc:sldChg chg="addSp delSp modSp new mod ord">
        <pc:chgData name="Leonard, Kristen *" userId="a38f7ebc-66e0-4d8c-90e8-f6a5746f45c0" providerId="ADAL" clId="{F81B6161-871A-479F-BB9E-D917F3DB980B}" dt="2025-09-22T15:56:57.880" v="26890" actId="1076"/>
        <pc:sldMkLst>
          <pc:docMk/>
          <pc:sldMk cId="763041387" sldId="358"/>
        </pc:sldMkLst>
      </pc:sldChg>
      <pc:sldChg chg="addSp delSp modSp new mod ord">
        <pc:chgData name="Leonard, Kristen *" userId="a38f7ebc-66e0-4d8c-90e8-f6a5746f45c0" providerId="ADAL" clId="{F81B6161-871A-479F-BB9E-D917F3DB980B}" dt="2025-09-04T19:13:33.964" v="10924"/>
        <pc:sldMkLst>
          <pc:docMk/>
          <pc:sldMk cId="4290458193" sldId="359"/>
        </pc:sldMkLst>
        <pc:spChg chg="add mod">
          <ac:chgData name="Leonard, Kristen *" userId="a38f7ebc-66e0-4d8c-90e8-f6a5746f45c0" providerId="ADAL" clId="{F81B6161-871A-479F-BB9E-D917F3DB980B}" dt="2025-09-03T19:14:15.321" v="9054" actId="1582"/>
          <ac:spMkLst>
            <pc:docMk/>
            <pc:sldMk cId="4290458193" sldId="359"/>
            <ac:spMk id="20" creationId="{A7960355-FEB1-7A08-DE32-78B19B8065C2}"/>
          </ac:spMkLst>
        </pc:spChg>
        <pc:spChg chg="add mod">
          <ac:chgData name="Leonard, Kristen *" userId="a38f7ebc-66e0-4d8c-90e8-f6a5746f45c0" providerId="ADAL" clId="{F81B6161-871A-479F-BB9E-D917F3DB980B}" dt="2025-09-03T19:14:15.321" v="9054" actId="1582"/>
          <ac:spMkLst>
            <pc:docMk/>
            <pc:sldMk cId="4290458193" sldId="359"/>
            <ac:spMk id="21" creationId="{4DA6BA5A-A5E5-7A18-3500-77FDF809AD13}"/>
          </ac:spMkLst>
        </pc:spChg>
        <pc:spChg chg="add mod">
          <ac:chgData name="Leonard, Kristen *" userId="a38f7ebc-66e0-4d8c-90e8-f6a5746f45c0" providerId="ADAL" clId="{F81B6161-871A-479F-BB9E-D917F3DB980B}" dt="2025-09-03T19:14:15.321" v="9054" actId="1582"/>
          <ac:spMkLst>
            <pc:docMk/>
            <pc:sldMk cId="4290458193" sldId="359"/>
            <ac:spMk id="22" creationId="{C382BF90-82A7-3BAC-3791-B7ACC407F06D}"/>
          </ac:spMkLst>
        </pc:spChg>
        <pc:spChg chg="add mod">
          <ac:chgData name="Leonard, Kristen *" userId="a38f7ebc-66e0-4d8c-90e8-f6a5746f45c0" providerId="ADAL" clId="{F81B6161-871A-479F-BB9E-D917F3DB980B}" dt="2025-09-03T19:14:15.321" v="9054" actId="1582"/>
          <ac:spMkLst>
            <pc:docMk/>
            <pc:sldMk cId="4290458193" sldId="359"/>
            <ac:spMk id="23" creationId="{2E405BAC-89B4-FF2D-E14F-0027DEBFB7A1}"/>
          </ac:spMkLst>
        </pc:spChg>
        <pc:spChg chg="add mod">
          <ac:chgData name="Leonard, Kristen *" userId="a38f7ebc-66e0-4d8c-90e8-f6a5746f45c0" providerId="ADAL" clId="{F81B6161-871A-479F-BB9E-D917F3DB980B}" dt="2025-09-03T19:14:15.321" v="9054" actId="1582"/>
          <ac:spMkLst>
            <pc:docMk/>
            <pc:sldMk cId="4290458193" sldId="359"/>
            <ac:spMk id="24" creationId="{E9F1B3D0-62CC-66FE-3FE2-0FEE32614BB6}"/>
          </ac:spMkLst>
        </pc:spChg>
        <pc:picChg chg="add mod">
          <ac:chgData name="Leonard, Kristen *" userId="a38f7ebc-66e0-4d8c-90e8-f6a5746f45c0" providerId="ADAL" clId="{F81B6161-871A-479F-BB9E-D917F3DB980B}" dt="2025-09-03T16:26:24.739" v="8011" actId="1076"/>
          <ac:picMkLst>
            <pc:docMk/>
            <pc:sldMk cId="4290458193" sldId="359"/>
            <ac:picMk id="8" creationId="{14CA88E0-12BA-1220-B6A0-9DEE40692064}"/>
          </ac:picMkLst>
        </pc:picChg>
        <pc:cxnChg chg="add mod">
          <ac:chgData name="Leonard, Kristen *" userId="a38f7ebc-66e0-4d8c-90e8-f6a5746f45c0" providerId="ADAL" clId="{F81B6161-871A-479F-BB9E-D917F3DB980B}" dt="2025-09-03T16:20:45.329" v="7823" actId="1076"/>
          <ac:cxnSpMkLst>
            <pc:docMk/>
            <pc:sldMk cId="4290458193" sldId="359"/>
            <ac:cxnSpMk id="12" creationId="{101CC525-E9E9-B28A-2407-B64B33E6FB9E}"/>
          </ac:cxnSpMkLst>
        </pc:cxnChg>
        <pc:cxnChg chg="add mod">
          <ac:chgData name="Leonard, Kristen *" userId="a38f7ebc-66e0-4d8c-90e8-f6a5746f45c0" providerId="ADAL" clId="{F81B6161-871A-479F-BB9E-D917F3DB980B}" dt="2025-09-03T16:26:24.739" v="8011" actId="1076"/>
          <ac:cxnSpMkLst>
            <pc:docMk/>
            <pc:sldMk cId="4290458193" sldId="359"/>
            <ac:cxnSpMk id="14" creationId="{0B55613D-659B-4D9B-86C8-AF2FC1438531}"/>
          </ac:cxnSpMkLst>
        </pc:cxnChg>
        <pc:cxnChg chg="add mod">
          <ac:chgData name="Leonard, Kristen *" userId="a38f7ebc-66e0-4d8c-90e8-f6a5746f45c0" providerId="ADAL" clId="{F81B6161-871A-479F-BB9E-D917F3DB980B}" dt="2025-09-03T16:26:24.739" v="8011" actId="1076"/>
          <ac:cxnSpMkLst>
            <pc:docMk/>
            <pc:sldMk cId="4290458193" sldId="359"/>
            <ac:cxnSpMk id="15" creationId="{E3F2C494-D154-44C7-682E-E40FF8CF8AF4}"/>
          </ac:cxnSpMkLst>
        </pc:cxnChg>
        <pc:cxnChg chg="add mod">
          <ac:chgData name="Leonard, Kristen *" userId="a38f7ebc-66e0-4d8c-90e8-f6a5746f45c0" providerId="ADAL" clId="{F81B6161-871A-479F-BB9E-D917F3DB980B}" dt="2025-09-03T16:26:24.739" v="8011" actId="1076"/>
          <ac:cxnSpMkLst>
            <pc:docMk/>
            <pc:sldMk cId="4290458193" sldId="359"/>
            <ac:cxnSpMk id="19" creationId="{8175C697-4699-D368-F117-9290D4760B1F}"/>
          </ac:cxnSpMkLst>
        </pc:cxnChg>
        <pc:cxnChg chg="add mod">
          <ac:chgData name="Leonard, Kristen *" userId="a38f7ebc-66e0-4d8c-90e8-f6a5746f45c0" providerId="ADAL" clId="{F81B6161-871A-479F-BB9E-D917F3DB980B}" dt="2025-09-03T16:26:24.739" v="8011" actId="1076"/>
          <ac:cxnSpMkLst>
            <pc:docMk/>
            <pc:sldMk cId="4290458193" sldId="359"/>
            <ac:cxnSpMk id="25" creationId="{50A57532-AB7D-B90A-62EE-83AE7D6762E4}"/>
          </ac:cxnSpMkLst>
        </pc:cxnChg>
      </pc:sldChg>
      <pc:sldChg chg="delSp modSp new del mod">
        <pc:chgData name="Leonard, Kristen *" userId="a38f7ebc-66e0-4d8c-90e8-f6a5746f45c0" providerId="ADAL" clId="{F81B6161-871A-479F-BB9E-D917F3DB980B}" dt="2025-09-03T16:35:52.273" v="8044" actId="2696"/>
        <pc:sldMkLst>
          <pc:docMk/>
          <pc:sldMk cId="1571362272" sldId="360"/>
        </pc:sldMkLst>
      </pc:sldChg>
      <pc:sldChg chg="addSp delSp modSp new mod">
        <pc:chgData name="Leonard, Kristen *" userId="a38f7ebc-66e0-4d8c-90e8-f6a5746f45c0" providerId="ADAL" clId="{F81B6161-871A-479F-BB9E-D917F3DB980B}" dt="2025-09-03T18:15:39.389" v="8438" actId="20577"/>
        <pc:sldMkLst>
          <pc:docMk/>
          <pc:sldMk cId="3656257976" sldId="360"/>
        </pc:sldMkLst>
        <pc:spChg chg="add mod">
          <ac:chgData name="Leonard, Kristen *" userId="a38f7ebc-66e0-4d8c-90e8-f6a5746f45c0" providerId="ADAL" clId="{F81B6161-871A-479F-BB9E-D917F3DB980B}" dt="2025-09-03T18:15:39.389" v="8438" actId="20577"/>
          <ac:spMkLst>
            <pc:docMk/>
            <pc:sldMk cId="3656257976" sldId="360"/>
            <ac:spMk id="10" creationId="{31895298-DC34-94E6-FF12-875B9C77C9A5}"/>
          </ac:spMkLst>
        </pc:spChg>
        <pc:picChg chg="add mod">
          <ac:chgData name="Leonard, Kristen *" userId="a38f7ebc-66e0-4d8c-90e8-f6a5746f45c0" providerId="ADAL" clId="{F81B6161-871A-479F-BB9E-D917F3DB980B}" dt="2025-09-03T17:59:38.654" v="8132" actId="1076"/>
          <ac:picMkLst>
            <pc:docMk/>
            <pc:sldMk cId="3656257976" sldId="360"/>
            <ac:picMk id="9" creationId="{9FB4B20C-2B59-8597-5CB7-585CC455A911}"/>
          </ac:picMkLst>
        </pc:picChg>
      </pc:sldChg>
      <pc:sldChg chg="addSp delSp modSp add mod ord">
        <pc:chgData name="Leonard, Kristen *" userId="a38f7ebc-66e0-4d8c-90e8-f6a5746f45c0" providerId="ADAL" clId="{F81B6161-871A-479F-BB9E-D917F3DB980B}" dt="2025-09-04T19:11:35.860" v="10916" actId="20577"/>
        <pc:sldMkLst>
          <pc:docMk/>
          <pc:sldMk cId="18214012" sldId="361"/>
        </pc:sldMkLst>
        <pc:spChg chg="add mod">
          <ac:chgData name="Leonard, Kristen *" userId="a38f7ebc-66e0-4d8c-90e8-f6a5746f45c0" providerId="ADAL" clId="{F81B6161-871A-479F-BB9E-D917F3DB980B}" dt="2025-09-04T19:08:06.495" v="10889" actId="1076"/>
          <ac:spMkLst>
            <pc:docMk/>
            <pc:sldMk cId="18214012" sldId="361"/>
            <ac:spMk id="8" creationId="{E8761900-41F7-0DEC-B8EE-656D1ADF2AE2}"/>
          </ac:spMkLst>
        </pc:spChg>
        <pc:spChg chg="add mod">
          <ac:chgData name="Leonard, Kristen *" userId="a38f7ebc-66e0-4d8c-90e8-f6a5746f45c0" providerId="ADAL" clId="{F81B6161-871A-479F-BB9E-D917F3DB980B}" dt="2025-09-04T19:05:48.934" v="10597" actId="14100"/>
          <ac:spMkLst>
            <pc:docMk/>
            <pc:sldMk cId="18214012" sldId="361"/>
            <ac:spMk id="16" creationId="{5DC093D2-D352-17B6-9FE4-3C89E199FF75}"/>
          </ac:spMkLst>
        </pc:spChg>
        <pc:spChg chg="add mod">
          <ac:chgData name="Leonard, Kristen *" userId="a38f7ebc-66e0-4d8c-90e8-f6a5746f45c0" providerId="ADAL" clId="{F81B6161-871A-479F-BB9E-D917F3DB980B}" dt="2025-09-04T19:08:15.029" v="10891" actId="1076"/>
          <ac:spMkLst>
            <pc:docMk/>
            <pc:sldMk cId="18214012" sldId="361"/>
            <ac:spMk id="17" creationId="{09EA22F1-E21F-6F99-499F-5DE76DCAC73F}"/>
          </ac:spMkLst>
        </pc:spChg>
        <pc:picChg chg="add mod">
          <ac:chgData name="Leonard, Kristen *" userId="a38f7ebc-66e0-4d8c-90e8-f6a5746f45c0" providerId="ADAL" clId="{F81B6161-871A-479F-BB9E-D917F3DB980B}" dt="2025-09-04T19:08:50.737" v="10898" actId="1076"/>
          <ac:picMkLst>
            <pc:docMk/>
            <pc:sldMk cId="18214012" sldId="361"/>
            <ac:picMk id="11" creationId="{4BE1DF3C-EB6D-6863-9D99-E2185C7A89FA}"/>
          </ac:picMkLst>
        </pc:picChg>
        <pc:cxnChg chg="add mod">
          <ac:chgData name="Leonard, Kristen *" userId="a38f7ebc-66e0-4d8c-90e8-f6a5746f45c0" providerId="ADAL" clId="{F81B6161-871A-479F-BB9E-D917F3DB980B}" dt="2025-09-04T19:06:32.835" v="10667" actId="14100"/>
          <ac:cxnSpMkLst>
            <pc:docMk/>
            <pc:sldMk cId="18214012" sldId="361"/>
            <ac:cxnSpMk id="3" creationId="{EF5151E2-C9AC-8CD4-3973-44CC8B01A938}"/>
          </ac:cxnSpMkLst>
        </pc:cxnChg>
        <pc:cxnChg chg="add mod">
          <ac:chgData name="Leonard, Kristen *" userId="a38f7ebc-66e0-4d8c-90e8-f6a5746f45c0" providerId="ADAL" clId="{F81B6161-871A-479F-BB9E-D917F3DB980B}" dt="2025-09-04T19:08:59.656" v="10900" actId="14100"/>
          <ac:cxnSpMkLst>
            <pc:docMk/>
            <pc:sldMk cId="18214012" sldId="361"/>
            <ac:cxnSpMk id="13" creationId="{323C42C5-9A08-740F-3622-00ACE5543768}"/>
          </ac:cxnSpMkLst>
        </pc:cxnChg>
        <pc:cxnChg chg="add mod">
          <ac:chgData name="Leonard, Kristen *" userId="a38f7ebc-66e0-4d8c-90e8-f6a5746f45c0" providerId="ADAL" clId="{F81B6161-871A-479F-BB9E-D917F3DB980B}" dt="2025-09-04T19:08:54.429" v="10899" actId="14100"/>
          <ac:cxnSpMkLst>
            <pc:docMk/>
            <pc:sldMk cId="18214012" sldId="361"/>
            <ac:cxnSpMk id="14" creationId="{51A88C12-F49B-855D-DB0F-5F6F08290C30}"/>
          </ac:cxnSpMkLst>
        </pc:cxnChg>
      </pc:sldChg>
      <pc:sldChg chg="addSp delSp modSp add mod ord">
        <pc:chgData name="Leonard, Kristen *" userId="a38f7ebc-66e0-4d8c-90e8-f6a5746f45c0" providerId="ADAL" clId="{F81B6161-871A-479F-BB9E-D917F3DB980B}" dt="2025-09-04T13:35:20.938" v="9916" actId="207"/>
        <pc:sldMkLst>
          <pc:docMk/>
          <pc:sldMk cId="3150293629" sldId="362"/>
        </pc:sldMkLst>
        <pc:spChg chg="add mod">
          <ac:chgData name="Leonard, Kristen *" userId="a38f7ebc-66e0-4d8c-90e8-f6a5746f45c0" providerId="ADAL" clId="{F81B6161-871A-479F-BB9E-D917F3DB980B}" dt="2025-09-04T13:33:36.539" v="9905" actId="1076"/>
          <ac:spMkLst>
            <pc:docMk/>
            <pc:sldMk cId="3150293629" sldId="362"/>
            <ac:spMk id="3" creationId="{9959FB98-BC38-FBC4-A61F-CFDCFFB7700C}"/>
          </ac:spMkLst>
        </pc:spChg>
        <pc:spChg chg="add mod">
          <ac:chgData name="Leonard, Kristen *" userId="a38f7ebc-66e0-4d8c-90e8-f6a5746f45c0" providerId="ADAL" clId="{F81B6161-871A-479F-BB9E-D917F3DB980B}" dt="2025-09-04T13:33:33.113" v="9904" actId="1076"/>
          <ac:spMkLst>
            <pc:docMk/>
            <pc:sldMk cId="3150293629" sldId="362"/>
            <ac:spMk id="4" creationId="{A64D1387-0277-CFB1-1121-684FB40C7ACD}"/>
          </ac:spMkLst>
        </pc:spChg>
        <pc:spChg chg="add mod ord">
          <ac:chgData name="Leonard, Kristen *" userId="a38f7ebc-66e0-4d8c-90e8-f6a5746f45c0" providerId="ADAL" clId="{F81B6161-871A-479F-BB9E-D917F3DB980B}" dt="2025-09-04T13:34:29.856" v="9911" actId="207"/>
          <ac:spMkLst>
            <pc:docMk/>
            <pc:sldMk cId="3150293629" sldId="362"/>
            <ac:spMk id="8" creationId="{EC264973-DA37-E29E-41E9-1011C901FD10}"/>
          </ac:spMkLst>
        </pc:spChg>
        <pc:spChg chg="add mod ord">
          <ac:chgData name="Leonard, Kristen *" userId="a38f7ebc-66e0-4d8c-90e8-f6a5746f45c0" providerId="ADAL" clId="{F81B6161-871A-479F-BB9E-D917F3DB980B}" dt="2025-09-04T13:35:20.938" v="9916" actId="207"/>
          <ac:spMkLst>
            <pc:docMk/>
            <pc:sldMk cId="3150293629" sldId="362"/>
            <ac:spMk id="9" creationId="{79BD8FBC-6B52-7637-617F-D86A50231290}"/>
          </ac:spMkLst>
        </pc:spChg>
      </pc:sldChg>
      <pc:sldChg chg="addSp delSp modSp add mod">
        <pc:chgData name="Leonard, Kristen *" userId="a38f7ebc-66e0-4d8c-90e8-f6a5746f45c0" providerId="ADAL" clId="{F81B6161-871A-479F-BB9E-D917F3DB980B}" dt="2025-09-15T12:33:34.146" v="19197" actId="14100"/>
        <pc:sldMkLst>
          <pc:docMk/>
          <pc:sldMk cId="2005596163" sldId="363"/>
        </pc:sldMkLst>
        <pc:picChg chg="add mod">
          <ac:chgData name="Leonard, Kristen *" userId="a38f7ebc-66e0-4d8c-90e8-f6a5746f45c0" providerId="ADAL" clId="{F81B6161-871A-479F-BB9E-D917F3DB980B}" dt="2025-09-03T19:53:02.904" v="9117" actId="1076"/>
          <ac:picMkLst>
            <pc:docMk/>
            <pc:sldMk cId="2005596163" sldId="363"/>
            <ac:picMk id="4" creationId="{42BA2512-58EA-A5D2-940C-7BFB9D6FF90F}"/>
          </ac:picMkLst>
        </pc:picChg>
        <pc:picChg chg="add mod">
          <ac:chgData name="Leonard, Kristen *" userId="a38f7ebc-66e0-4d8c-90e8-f6a5746f45c0" providerId="ADAL" clId="{F81B6161-871A-479F-BB9E-D917F3DB980B}" dt="2025-09-15T12:33:30.675" v="19196" actId="1076"/>
          <ac:picMkLst>
            <pc:docMk/>
            <pc:sldMk cId="2005596163" sldId="363"/>
            <ac:picMk id="13" creationId="{D5375FE7-CFC2-3EF9-F810-6C5A95A19829}"/>
          </ac:picMkLst>
        </pc:picChg>
        <pc:picChg chg="add mod">
          <ac:chgData name="Leonard, Kristen *" userId="a38f7ebc-66e0-4d8c-90e8-f6a5746f45c0" providerId="ADAL" clId="{F81B6161-871A-479F-BB9E-D917F3DB980B}" dt="2025-09-03T19:54:58.417" v="9122" actId="1076"/>
          <ac:picMkLst>
            <pc:docMk/>
            <pc:sldMk cId="2005596163" sldId="363"/>
            <ac:picMk id="19" creationId="{074735B6-225A-B9BC-D3DA-3D5197656465}"/>
          </ac:picMkLst>
        </pc:picChg>
        <pc:picChg chg="add mod modCrop">
          <ac:chgData name="Leonard, Kristen *" userId="a38f7ebc-66e0-4d8c-90e8-f6a5746f45c0" providerId="ADAL" clId="{F81B6161-871A-479F-BB9E-D917F3DB980B}" dt="2025-09-03T19:56:08.535" v="9137" actId="1076"/>
          <ac:picMkLst>
            <pc:docMk/>
            <pc:sldMk cId="2005596163" sldId="363"/>
            <ac:picMk id="28" creationId="{D001F878-C0EC-1A94-CC1E-738D2B4E3F51}"/>
          </ac:picMkLst>
        </pc:picChg>
        <pc:cxnChg chg="add mod">
          <ac:chgData name="Leonard, Kristen *" userId="a38f7ebc-66e0-4d8c-90e8-f6a5746f45c0" providerId="ADAL" clId="{F81B6161-871A-479F-BB9E-D917F3DB980B}" dt="2025-09-15T12:33:34.146" v="19197" actId="14100"/>
          <ac:cxnSpMkLst>
            <pc:docMk/>
            <pc:sldMk cId="2005596163" sldId="363"/>
            <ac:cxnSpMk id="15" creationId="{9C800220-4563-FEFA-F5AA-9131BD728CFE}"/>
          </ac:cxnSpMkLst>
        </pc:cxnChg>
        <pc:cxnChg chg="add mod">
          <ac:chgData name="Leonard, Kristen *" userId="a38f7ebc-66e0-4d8c-90e8-f6a5746f45c0" providerId="ADAL" clId="{F81B6161-871A-479F-BB9E-D917F3DB980B}" dt="2025-09-03T19:55:01.626" v="9123" actId="14100"/>
          <ac:cxnSpMkLst>
            <pc:docMk/>
            <pc:sldMk cId="2005596163" sldId="363"/>
            <ac:cxnSpMk id="16" creationId="{56D7D510-9810-66AD-4BDA-564C8B55E3B6}"/>
          </ac:cxnSpMkLst>
        </pc:cxnChg>
        <pc:cxnChg chg="add mod">
          <ac:chgData name="Leonard, Kristen *" userId="a38f7ebc-66e0-4d8c-90e8-f6a5746f45c0" providerId="ADAL" clId="{F81B6161-871A-479F-BB9E-D917F3DB980B}" dt="2025-09-03T20:00:15.492" v="9142" actId="1582"/>
          <ac:cxnSpMkLst>
            <pc:docMk/>
            <pc:sldMk cId="2005596163" sldId="363"/>
            <ac:cxnSpMk id="30" creationId="{7ABFAE1E-D0BE-26B6-8382-974BC8ACEBD3}"/>
          </ac:cxnSpMkLst>
        </pc:cxnChg>
      </pc:sldChg>
      <pc:sldChg chg="delSp modSp new del mod">
        <pc:chgData name="Leonard, Kristen *" userId="a38f7ebc-66e0-4d8c-90e8-f6a5746f45c0" providerId="ADAL" clId="{F81B6161-871A-479F-BB9E-D917F3DB980B}" dt="2025-09-04T14:22:34.549" v="10138" actId="47"/>
        <pc:sldMkLst>
          <pc:docMk/>
          <pc:sldMk cId="2913477804" sldId="364"/>
        </pc:sldMkLst>
      </pc:sldChg>
      <pc:sldChg chg="addSp delSp modSp new mod">
        <pc:chgData name="Leonard, Kristen *" userId="a38f7ebc-66e0-4d8c-90e8-f6a5746f45c0" providerId="ADAL" clId="{F81B6161-871A-479F-BB9E-D917F3DB980B}" dt="2025-09-04T19:45:22.752" v="11463" actId="1076"/>
        <pc:sldMkLst>
          <pc:docMk/>
          <pc:sldMk cId="3896259668" sldId="365"/>
        </pc:sldMkLst>
        <pc:spChg chg="add mod">
          <ac:chgData name="Leonard, Kristen *" userId="a38f7ebc-66e0-4d8c-90e8-f6a5746f45c0" providerId="ADAL" clId="{F81B6161-871A-479F-BB9E-D917F3DB980B}" dt="2025-09-04T19:45:22.752" v="11463" actId="1076"/>
          <ac:spMkLst>
            <pc:docMk/>
            <pc:sldMk cId="3896259668" sldId="365"/>
            <ac:spMk id="12" creationId="{FF886165-8E93-CD05-1A4A-824E27EE8DD7}"/>
          </ac:spMkLst>
        </pc:spChg>
        <pc:spChg chg="add mod">
          <ac:chgData name="Leonard, Kristen *" userId="a38f7ebc-66e0-4d8c-90e8-f6a5746f45c0" providerId="ADAL" clId="{F81B6161-871A-479F-BB9E-D917F3DB980B}" dt="2025-09-04T19:42:39.031" v="11451" actId="1076"/>
          <ac:spMkLst>
            <pc:docMk/>
            <pc:sldMk cId="3896259668" sldId="365"/>
            <ac:spMk id="15" creationId="{4FFF9CBC-9EE7-F228-61D6-5D1E27D75108}"/>
          </ac:spMkLst>
        </pc:spChg>
        <pc:picChg chg="add mod modCrop">
          <ac:chgData name="Leonard, Kristen *" userId="a38f7ebc-66e0-4d8c-90e8-f6a5746f45c0" providerId="ADAL" clId="{F81B6161-871A-479F-BB9E-D917F3DB980B}" dt="2025-09-04T19:37:51.410" v="11369" actId="14100"/>
          <ac:picMkLst>
            <pc:docMk/>
            <pc:sldMk cId="3896259668" sldId="365"/>
            <ac:picMk id="11" creationId="{968B7315-2A28-4E6B-FE08-D075E76C898C}"/>
          </ac:picMkLst>
        </pc:picChg>
        <pc:picChg chg="add mod modCrop">
          <ac:chgData name="Leonard, Kristen *" userId="a38f7ebc-66e0-4d8c-90e8-f6a5746f45c0" providerId="ADAL" clId="{F81B6161-871A-479F-BB9E-D917F3DB980B}" dt="2025-09-04T19:42:34.048" v="11450" actId="1076"/>
          <ac:picMkLst>
            <pc:docMk/>
            <pc:sldMk cId="3896259668" sldId="365"/>
            <ac:picMk id="14" creationId="{56BB0E25-B8CD-54DC-BD05-A82AA066A3A4}"/>
          </ac:picMkLst>
        </pc:picChg>
        <pc:cxnChg chg="add mod">
          <ac:chgData name="Leonard, Kristen *" userId="a38f7ebc-66e0-4d8c-90e8-f6a5746f45c0" providerId="ADAL" clId="{F81B6161-871A-479F-BB9E-D917F3DB980B}" dt="2025-09-04T19:43:08.363" v="11457" actId="14100"/>
          <ac:cxnSpMkLst>
            <pc:docMk/>
            <pc:sldMk cId="3896259668" sldId="365"/>
            <ac:cxnSpMk id="20" creationId="{81146D94-3EE1-693A-9814-5C51975AAB24}"/>
          </ac:cxnSpMkLst>
        </pc:cxnChg>
        <pc:cxnChg chg="add mod">
          <ac:chgData name="Leonard, Kristen *" userId="a38f7ebc-66e0-4d8c-90e8-f6a5746f45c0" providerId="ADAL" clId="{F81B6161-871A-479F-BB9E-D917F3DB980B}" dt="2025-09-04T19:45:17.841" v="11462" actId="1076"/>
          <ac:cxnSpMkLst>
            <pc:docMk/>
            <pc:sldMk cId="3896259668" sldId="365"/>
            <ac:cxnSpMk id="23" creationId="{9915558D-F065-0CEC-2EB5-37D1C53BE46E}"/>
          </ac:cxnSpMkLst>
        </pc:cxnChg>
      </pc:sldChg>
      <pc:sldChg chg="modSp new mod">
        <pc:chgData name="Leonard, Kristen *" userId="a38f7ebc-66e0-4d8c-90e8-f6a5746f45c0" providerId="ADAL" clId="{F81B6161-871A-479F-BB9E-D917F3DB980B}" dt="2025-09-19T20:27:25.093" v="23811" actId="20577"/>
        <pc:sldMkLst>
          <pc:docMk/>
          <pc:sldMk cId="1532055688" sldId="366"/>
        </pc:sldMkLst>
        <pc:spChg chg="mod">
          <ac:chgData name="Leonard, Kristen *" userId="a38f7ebc-66e0-4d8c-90e8-f6a5746f45c0" providerId="ADAL" clId="{F81B6161-871A-479F-BB9E-D917F3DB980B}" dt="2025-09-04T14:22:29.067" v="10137" actId="20577"/>
          <ac:spMkLst>
            <pc:docMk/>
            <pc:sldMk cId="1532055688" sldId="366"/>
            <ac:spMk id="2" creationId="{E5CDE2C3-A295-E15D-DEC1-E79DF65C5A05}"/>
          </ac:spMkLst>
        </pc:spChg>
        <pc:spChg chg="mod">
          <ac:chgData name="Leonard, Kristen *" userId="a38f7ebc-66e0-4d8c-90e8-f6a5746f45c0" providerId="ADAL" clId="{F81B6161-871A-479F-BB9E-D917F3DB980B}" dt="2025-09-19T20:27:25.093" v="23811" actId="20577"/>
          <ac:spMkLst>
            <pc:docMk/>
            <pc:sldMk cId="1532055688" sldId="366"/>
            <ac:spMk id="3" creationId="{250529EE-FE44-DDDC-F966-7AF61B09880F}"/>
          </ac:spMkLst>
        </pc:spChg>
      </pc:sldChg>
      <pc:sldChg chg="modSp new mod">
        <pc:chgData name="Leonard, Kristen *" userId="a38f7ebc-66e0-4d8c-90e8-f6a5746f45c0" providerId="ADAL" clId="{F81B6161-871A-479F-BB9E-D917F3DB980B}" dt="2025-09-19T20:29:28.603" v="23817" actId="12"/>
        <pc:sldMkLst>
          <pc:docMk/>
          <pc:sldMk cId="3834200009" sldId="367"/>
        </pc:sldMkLst>
        <pc:spChg chg="mod">
          <ac:chgData name="Leonard, Kristen *" userId="a38f7ebc-66e0-4d8c-90e8-f6a5746f45c0" providerId="ADAL" clId="{F81B6161-871A-479F-BB9E-D917F3DB980B}" dt="2025-09-19T20:29:28.603" v="23817" actId="12"/>
          <ac:spMkLst>
            <pc:docMk/>
            <pc:sldMk cId="3834200009" sldId="367"/>
            <ac:spMk id="3" creationId="{92DB4E06-7F20-C652-2A44-7F373E793A4F}"/>
          </ac:spMkLst>
        </pc:spChg>
      </pc:sldChg>
      <pc:sldChg chg="delSp modSp new mod ord">
        <pc:chgData name="Leonard, Kristen *" userId="a38f7ebc-66e0-4d8c-90e8-f6a5746f45c0" providerId="ADAL" clId="{F81B6161-871A-479F-BB9E-D917F3DB980B}" dt="2025-09-19T15:37:08.799" v="23252" actId="20577"/>
        <pc:sldMkLst>
          <pc:docMk/>
          <pc:sldMk cId="2360413972" sldId="368"/>
        </pc:sldMkLst>
        <pc:spChg chg="mod">
          <ac:chgData name="Leonard, Kristen *" userId="a38f7ebc-66e0-4d8c-90e8-f6a5746f45c0" providerId="ADAL" clId="{F81B6161-871A-479F-BB9E-D917F3DB980B}" dt="2025-09-19T15:37:08.799" v="23252" actId="20577"/>
          <ac:spMkLst>
            <pc:docMk/>
            <pc:sldMk cId="2360413972" sldId="368"/>
            <ac:spMk id="2" creationId="{E217466A-E383-6656-21F7-4C75C2452306}"/>
          </ac:spMkLst>
        </pc:spChg>
      </pc:sldChg>
      <pc:sldChg chg="modSp add mod">
        <pc:chgData name="Leonard, Kristen *" userId="a38f7ebc-66e0-4d8c-90e8-f6a5746f45c0" providerId="ADAL" clId="{F81B6161-871A-479F-BB9E-D917F3DB980B}" dt="2025-09-04T19:11:24.176" v="10901" actId="20577"/>
        <pc:sldMkLst>
          <pc:docMk/>
          <pc:sldMk cId="4047529475" sldId="369"/>
        </pc:sldMkLst>
        <pc:spChg chg="mod">
          <ac:chgData name="Leonard, Kristen *" userId="a38f7ebc-66e0-4d8c-90e8-f6a5746f45c0" providerId="ADAL" clId="{F81B6161-871A-479F-BB9E-D917F3DB980B}" dt="2025-09-04T19:11:24.176" v="10901" actId="20577"/>
          <ac:spMkLst>
            <pc:docMk/>
            <pc:sldMk cId="4047529475" sldId="369"/>
            <ac:spMk id="2" creationId="{B5E01158-5096-DA0E-17F1-AB83C0319C29}"/>
          </ac:spMkLst>
        </pc:spChg>
      </pc:sldChg>
      <pc:sldChg chg="addSp delSp modSp new del mod">
        <pc:chgData name="Leonard, Kristen *" userId="a38f7ebc-66e0-4d8c-90e8-f6a5746f45c0" providerId="ADAL" clId="{F81B6161-871A-479F-BB9E-D917F3DB980B}" dt="2025-09-15T12:27:37.193" v="19192" actId="47"/>
        <pc:sldMkLst>
          <pc:docMk/>
          <pc:sldMk cId="3096994489" sldId="370"/>
        </pc:sldMkLst>
      </pc:sldChg>
      <pc:sldChg chg="addSp delSp modSp new mod">
        <pc:chgData name="Leonard, Kristen *" userId="a38f7ebc-66e0-4d8c-90e8-f6a5746f45c0" providerId="ADAL" clId="{F81B6161-871A-479F-BB9E-D917F3DB980B}" dt="2025-09-05T13:02:22.303" v="13787" actId="1076"/>
        <pc:sldMkLst>
          <pc:docMk/>
          <pc:sldMk cId="1860739860" sldId="371"/>
        </pc:sldMkLst>
        <pc:spChg chg="add mod">
          <ac:chgData name="Leonard, Kristen *" userId="a38f7ebc-66e0-4d8c-90e8-f6a5746f45c0" providerId="ADAL" clId="{F81B6161-871A-479F-BB9E-D917F3DB980B}" dt="2025-09-05T13:02:01.899" v="13785" actId="1076"/>
          <ac:spMkLst>
            <pc:docMk/>
            <pc:sldMk cId="1860739860" sldId="371"/>
            <ac:spMk id="7" creationId="{AA3ADDE0-85AA-A6F8-44DE-FF3A5DC811AE}"/>
          </ac:spMkLst>
        </pc:spChg>
        <pc:spChg chg="add mod">
          <ac:chgData name="Leonard, Kristen *" userId="a38f7ebc-66e0-4d8c-90e8-f6a5746f45c0" providerId="ADAL" clId="{F81B6161-871A-479F-BB9E-D917F3DB980B}" dt="2025-09-05T13:01:54.581" v="13784" actId="1076"/>
          <ac:spMkLst>
            <pc:docMk/>
            <pc:sldMk cId="1860739860" sldId="371"/>
            <ac:spMk id="14" creationId="{B585BBBC-F90A-A311-A919-53CB214AF9DD}"/>
          </ac:spMkLst>
        </pc:spChg>
        <pc:picChg chg="add mod modCrop">
          <ac:chgData name="Leonard, Kristen *" userId="a38f7ebc-66e0-4d8c-90e8-f6a5746f45c0" providerId="ADAL" clId="{F81B6161-871A-479F-BB9E-D917F3DB980B}" dt="2025-09-05T13:01:48.968" v="13783" actId="208"/>
          <ac:picMkLst>
            <pc:docMk/>
            <pc:sldMk cId="1860739860" sldId="371"/>
            <ac:picMk id="9" creationId="{03588387-0D55-F6B3-CEF0-7BD23126F02C}"/>
          </ac:picMkLst>
        </pc:picChg>
        <pc:picChg chg="add mod modCrop">
          <ac:chgData name="Leonard, Kristen *" userId="a38f7ebc-66e0-4d8c-90e8-f6a5746f45c0" providerId="ADAL" clId="{F81B6161-871A-479F-BB9E-D917F3DB980B}" dt="2025-09-05T13:00:31.397" v="13767" actId="14100"/>
          <ac:picMkLst>
            <pc:docMk/>
            <pc:sldMk cId="1860739860" sldId="371"/>
            <ac:picMk id="10" creationId="{2B2C4993-143A-F729-BF57-CD44F4190BAB}"/>
          </ac:picMkLst>
        </pc:picChg>
      </pc:sldChg>
      <pc:sldChg chg="addSp delSp modSp new mod">
        <pc:chgData name="Leonard, Kristen *" userId="a38f7ebc-66e0-4d8c-90e8-f6a5746f45c0" providerId="ADAL" clId="{F81B6161-871A-479F-BB9E-D917F3DB980B}" dt="2025-09-23T12:58:00.636" v="28720" actId="1076"/>
        <pc:sldMkLst>
          <pc:docMk/>
          <pc:sldMk cId="1047244289" sldId="372"/>
        </pc:sldMkLst>
      </pc:sldChg>
      <pc:sldChg chg="addSp delSp modSp new mod">
        <pc:chgData name="Leonard, Kristen *" userId="a38f7ebc-66e0-4d8c-90e8-f6a5746f45c0" providerId="ADAL" clId="{F81B6161-871A-479F-BB9E-D917F3DB980B}" dt="2025-09-23T20:48:33.008" v="31483" actId="20577"/>
        <pc:sldMkLst>
          <pc:docMk/>
          <pc:sldMk cId="180645292" sldId="373"/>
        </pc:sldMkLst>
      </pc:sldChg>
      <pc:sldChg chg="addSp delSp modSp new mod">
        <pc:chgData name="Leonard, Kristen *" userId="a38f7ebc-66e0-4d8c-90e8-f6a5746f45c0" providerId="ADAL" clId="{F81B6161-871A-479F-BB9E-D917F3DB980B}" dt="2025-09-19T15:25:04.332" v="23204" actId="20577"/>
        <pc:sldMkLst>
          <pc:docMk/>
          <pc:sldMk cId="3107082568" sldId="374"/>
        </pc:sldMkLst>
        <pc:spChg chg="add mod">
          <ac:chgData name="Leonard, Kristen *" userId="a38f7ebc-66e0-4d8c-90e8-f6a5746f45c0" providerId="ADAL" clId="{F81B6161-871A-479F-BB9E-D917F3DB980B}" dt="2025-09-05T14:16:50.350" v="14269" actId="1076"/>
          <ac:spMkLst>
            <pc:docMk/>
            <pc:sldMk cId="3107082568" sldId="374"/>
            <ac:spMk id="7" creationId="{488066FA-40B1-0012-22EA-468245977523}"/>
          </ac:spMkLst>
        </pc:spChg>
        <pc:spChg chg="add mod">
          <ac:chgData name="Leonard, Kristen *" userId="a38f7ebc-66e0-4d8c-90e8-f6a5746f45c0" providerId="ADAL" clId="{F81B6161-871A-479F-BB9E-D917F3DB980B}" dt="2025-09-19T15:25:04.332" v="23204" actId="20577"/>
          <ac:spMkLst>
            <pc:docMk/>
            <pc:sldMk cId="3107082568" sldId="374"/>
            <ac:spMk id="8" creationId="{EDAAF387-9C44-CCDF-CB71-DC9911229880}"/>
          </ac:spMkLst>
        </pc:spChg>
      </pc:sldChg>
      <pc:sldChg chg="addSp delSp modSp add mod">
        <pc:chgData name="Leonard, Kristen *" userId="a38f7ebc-66e0-4d8c-90e8-f6a5746f45c0" providerId="ADAL" clId="{F81B6161-871A-479F-BB9E-D917F3DB980B}" dt="2025-09-23T20:42:17.471" v="31392" actId="20577"/>
        <pc:sldMkLst>
          <pc:docMk/>
          <pc:sldMk cId="2705867886" sldId="375"/>
        </pc:sldMkLst>
        <pc:spChg chg="mod">
          <ac:chgData name="Leonard, Kristen *" userId="a38f7ebc-66e0-4d8c-90e8-f6a5746f45c0" providerId="ADAL" clId="{F81B6161-871A-479F-BB9E-D917F3DB980B}" dt="2025-09-23T20:42:17.471" v="31392" actId="20577"/>
          <ac:spMkLst>
            <pc:docMk/>
            <pc:sldMk cId="2705867886" sldId="375"/>
            <ac:spMk id="3" creationId="{3D32AC18-429B-F502-33B4-CA766C409A3A}"/>
          </ac:spMkLst>
        </pc:spChg>
        <pc:picChg chg="add mod">
          <ac:chgData name="Leonard, Kristen *" userId="a38f7ebc-66e0-4d8c-90e8-f6a5746f45c0" providerId="ADAL" clId="{F81B6161-871A-479F-BB9E-D917F3DB980B}" dt="2025-09-19T20:07:11.320" v="23627"/>
          <ac:picMkLst>
            <pc:docMk/>
            <pc:sldMk cId="2705867886" sldId="375"/>
            <ac:picMk id="7" creationId="{3E406787-BB91-56A7-6370-EEC4934D1216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2T12:28:44.247" v="24134" actId="1076"/>
        <pc:sldMkLst>
          <pc:docMk/>
          <pc:sldMk cId="2442079944" sldId="376"/>
        </pc:sldMkLst>
        <pc:spChg chg="mod">
          <ac:chgData name="Leonard, Kristen *" userId="a38f7ebc-66e0-4d8c-90e8-f6a5746f45c0" providerId="ADAL" clId="{F81B6161-871A-479F-BB9E-D917F3DB980B}" dt="2025-09-22T12:28:39.086" v="24133" actId="1076"/>
          <ac:spMkLst>
            <pc:docMk/>
            <pc:sldMk cId="2442079944" sldId="376"/>
            <ac:spMk id="7" creationId="{4C99924B-BDC6-0F28-4575-0AF622A6F6F9}"/>
          </ac:spMkLst>
        </pc:spChg>
        <pc:picChg chg="add mod">
          <ac:chgData name="Leonard, Kristen *" userId="a38f7ebc-66e0-4d8c-90e8-f6a5746f45c0" providerId="ADAL" clId="{F81B6161-871A-479F-BB9E-D917F3DB980B}" dt="2025-09-22T12:28:44.247" v="24134" actId="1076"/>
          <ac:picMkLst>
            <pc:docMk/>
            <pc:sldMk cId="2442079944" sldId="376"/>
            <ac:picMk id="16" creationId="{C5B543FA-BFB6-4EFA-7176-D04B9FD9110F}"/>
          </ac:picMkLst>
        </pc:picChg>
      </pc:sldChg>
      <pc:sldChg chg="addSp delSp modSp new mod">
        <pc:chgData name="Leonard, Kristen *" userId="a38f7ebc-66e0-4d8c-90e8-f6a5746f45c0" providerId="ADAL" clId="{F81B6161-871A-479F-BB9E-D917F3DB980B}" dt="2025-09-05T15:17:03.236" v="15536" actId="554"/>
        <pc:sldMkLst>
          <pc:docMk/>
          <pc:sldMk cId="1465312892" sldId="377"/>
        </pc:sldMkLst>
      </pc:sldChg>
      <pc:sldChg chg="modSp add del mod modShow">
        <pc:chgData name="Leonard, Kristen *" userId="a38f7ebc-66e0-4d8c-90e8-f6a5746f45c0" providerId="ADAL" clId="{F81B6161-871A-479F-BB9E-D917F3DB980B}" dt="2025-09-24T12:42:07.320" v="32094" actId="47"/>
        <pc:sldMkLst>
          <pc:docMk/>
          <pc:sldMk cId="3274144721" sldId="378"/>
        </pc:sldMkLst>
      </pc:sldChg>
      <pc:sldChg chg="modSp add del mod modShow">
        <pc:chgData name="Leonard, Kristen *" userId="a38f7ebc-66e0-4d8c-90e8-f6a5746f45c0" providerId="ADAL" clId="{F81B6161-871A-479F-BB9E-D917F3DB980B}" dt="2025-09-24T12:42:11.841" v="32108" actId="47"/>
        <pc:sldMkLst>
          <pc:docMk/>
          <pc:sldMk cId="3133681096" sldId="379"/>
        </pc:sldMkLst>
      </pc:sldChg>
      <pc:sldChg chg="addSp delSp modSp add mod">
        <pc:chgData name="Leonard, Kristen *" userId="a38f7ebc-66e0-4d8c-90e8-f6a5746f45c0" providerId="ADAL" clId="{F81B6161-871A-479F-BB9E-D917F3DB980B}" dt="2025-09-23T13:29:43.358" v="29233" actId="1076"/>
        <pc:sldMkLst>
          <pc:docMk/>
          <pc:sldMk cId="1939965919" sldId="380"/>
        </pc:sldMkLst>
      </pc:sldChg>
      <pc:sldChg chg="addSp delSp modSp new del mod modShow">
        <pc:chgData name="Leonard, Kristen *" userId="a38f7ebc-66e0-4d8c-90e8-f6a5746f45c0" providerId="ADAL" clId="{F81B6161-871A-479F-BB9E-D917F3DB980B}" dt="2025-09-24T12:42:04.384" v="32091" actId="47"/>
        <pc:sldMkLst>
          <pc:docMk/>
          <pc:sldMk cId="3374023626" sldId="381"/>
        </pc:sldMkLst>
      </pc:sldChg>
      <pc:sldChg chg="addSp modSp add del mod modShow">
        <pc:chgData name="Leonard, Kristen *" userId="a38f7ebc-66e0-4d8c-90e8-f6a5746f45c0" providerId="ADAL" clId="{F81B6161-871A-479F-BB9E-D917F3DB980B}" dt="2025-09-24T12:42:06.747" v="32093" actId="47"/>
        <pc:sldMkLst>
          <pc:docMk/>
          <pc:sldMk cId="2878135933" sldId="382"/>
        </pc:sldMkLst>
      </pc:sldChg>
      <pc:sldChg chg="addSp delSp modSp add del mod modShow">
        <pc:chgData name="Leonard, Kristen *" userId="a38f7ebc-66e0-4d8c-90e8-f6a5746f45c0" providerId="ADAL" clId="{F81B6161-871A-479F-BB9E-D917F3DB980B}" dt="2025-09-24T12:42:11.622" v="32107" actId="47"/>
        <pc:sldMkLst>
          <pc:docMk/>
          <pc:sldMk cId="1050063346" sldId="383"/>
        </pc:sldMkLst>
      </pc:sldChg>
      <pc:sldChg chg="modSp add del mod">
        <pc:chgData name="Leonard, Kristen *" userId="a38f7ebc-66e0-4d8c-90e8-f6a5746f45c0" providerId="ADAL" clId="{F81B6161-871A-479F-BB9E-D917F3DB980B}" dt="2025-09-19T12:38:12.923" v="19543" actId="47"/>
        <pc:sldMkLst>
          <pc:docMk/>
          <pc:sldMk cId="2715311306" sldId="384"/>
        </pc:sldMkLst>
      </pc:sldChg>
      <pc:sldChg chg="addSp modSp add mod">
        <pc:chgData name="Leonard, Kristen *" userId="a38f7ebc-66e0-4d8c-90e8-f6a5746f45c0" providerId="ADAL" clId="{F81B6161-871A-479F-BB9E-D917F3DB980B}" dt="2025-09-05T17:25:49.561" v="16559"/>
        <pc:sldMkLst>
          <pc:docMk/>
          <pc:sldMk cId="651610720" sldId="385"/>
        </pc:sldMkLst>
      </pc:sldChg>
      <pc:sldChg chg="addSp delSp modSp add mod">
        <pc:chgData name="Leonard, Kristen *" userId="a38f7ebc-66e0-4d8c-90e8-f6a5746f45c0" providerId="ADAL" clId="{F81B6161-871A-479F-BB9E-D917F3DB980B}" dt="2025-09-05T18:51:59.193" v="17124" actId="208"/>
        <pc:sldMkLst>
          <pc:docMk/>
          <pc:sldMk cId="1656537245" sldId="386"/>
        </pc:sldMkLst>
      </pc:sldChg>
      <pc:sldChg chg="addSp delSp modSp add mod">
        <pc:chgData name="Leonard, Kristen *" userId="a38f7ebc-66e0-4d8c-90e8-f6a5746f45c0" providerId="ADAL" clId="{F81B6161-871A-479F-BB9E-D917F3DB980B}" dt="2025-09-05T18:51:25.318" v="17123" actId="1035"/>
        <pc:sldMkLst>
          <pc:docMk/>
          <pc:sldMk cId="3356424555" sldId="387"/>
        </pc:sldMkLst>
      </pc:sldChg>
      <pc:sldChg chg="addSp delSp modSp add mod">
        <pc:chgData name="Leonard, Kristen *" userId="a38f7ebc-66e0-4d8c-90e8-f6a5746f45c0" providerId="ADAL" clId="{F81B6161-871A-479F-BB9E-D917F3DB980B}" dt="2025-09-05T18:04:37.068" v="16973" actId="20577"/>
        <pc:sldMkLst>
          <pc:docMk/>
          <pc:sldMk cId="1907066250" sldId="388"/>
        </pc:sldMkLst>
      </pc:sldChg>
      <pc:sldChg chg="addSp delSp modSp add mod">
        <pc:chgData name="Leonard, Kristen *" userId="a38f7ebc-66e0-4d8c-90e8-f6a5746f45c0" providerId="ADAL" clId="{F81B6161-871A-479F-BB9E-D917F3DB980B}" dt="2025-09-05T19:11:33.599" v="17436" actId="1076"/>
        <pc:sldMkLst>
          <pc:docMk/>
          <pc:sldMk cId="3985940848" sldId="389"/>
        </pc:sldMkLst>
      </pc:sldChg>
      <pc:sldChg chg="modSp add mod">
        <pc:chgData name="Leonard, Kristen *" userId="a38f7ebc-66e0-4d8c-90e8-f6a5746f45c0" providerId="ADAL" clId="{F81B6161-871A-479F-BB9E-D917F3DB980B}" dt="2025-09-05T19:16:14.686" v="17496" actId="1037"/>
        <pc:sldMkLst>
          <pc:docMk/>
          <pc:sldMk cId="3454672977" sldId="390"/>
        </pc:sldMkLst>
      </pc:sldChg>
      <pc:sldChg chg="addSp delSp modSp add mod">
        <pc:chgData name="Leonard, Kristen *" userId="a38f7ebc-66e0-4d8c-90e8-f6a5746f45c0" providerId="ADAL" clId="{F81B6161-871A-479F-BB9E-D917F3DB980B}" dt="2025-09-05T19:28:28.032" v="17571" actId="1582"/>
        <pc:sldMkLst>
          <pc:docMk/>
          <pc:sldMk cId="61892006" sldId="391"/>
        </pc:sldMkLst>
      </pc:sldChg>
      <pc:sldChg chg="addSp delSp modSp add mod">
        <pc:chgData name="Leonard, Kristen *" userId="a38f7ebc-66e0-4d8c-90e8-f6a5746f45c0" providerId="ADAL" clId="{F81B6161-871A-479F-BB9E-D917F3DB980B}" dt="2025-09-05T19:59:40.448" v="18549" actId="1076"/>
        <pc:sldMkLst>
          <pc:docMk/>
          <pc:sldMk cId="2434993922" sldId="392"/>
        </pc:sldMkLst>
      </pc:sldChg>
      <pc:sldChg chg="addSp delSp modSp add mod">
        <pc:chgData name="Leonard, Kristen *" userId="a38f7ebc-66e0-4d8c-90e8-f6a5746f45c0" providerId="ADAL" clId="{F81B6161-871A-479F-BB9E-D917F3DB980B}" dt="2025-09-05T19:59:01.786" v="18527" actId="1076"/>
        <pc:sldMkLst>
          <pc:docMk/>
          <pc:sldMk cId="1746379981" sldId="393"/>
        </pc:sldMkLst>
      </pc:sldChg>
      <pc:sldChg chg="addSp delSp modSp add mod">
        <pc:chgData name="Leonard, Kristen *" userId="a38f7ebc-66e0-4d8c-90e8-f6a5746f45c0" providerId="ADAL" clId="{F81B6161-871A-479F-BB9E-D917F3DB980B}" dt="2025-09-05T19:58:40.138" v="18523" actId="552"/>
        <pc:sldMkLst>
          <pc:docMk/>
          <pc:sldMk cId="1164188060" sldId="394"/>
        </pc:sldMkLst>
      </pc:sldChg>
      <pc:sldChg chg="add del">
        <pc:chgData name="Leonard, Kristen *" userId="a38f7ebc-66e0-4d8c-90e8-f6a5746f45c0" providerId="ADAL" clId="{F81B6161-871A-479F-BB9E-D917F3DB980B}" dt="2025-09-05T19:37:39.728" v="18472" actId="47"/>
        <pc:sldMkLst>
          <pc:docMk/>
          <pc:sldMk cId="2431630511" sldId="394"/>
        </pc:sldMkLst>
      </pc:sldChg>
      <pc:sldChg chg="addSp delSp modSp add mod">
        <pc:chgData name="Leonard, Kristen *" userId="a38f7ebc-66e0-4d8c-90e8-f6a5746f45c0" providerId="ADAL" clId="{F81B6161-871A-479F-BB9E-D917F3DB980B}" dt="2025-09-05T20:52:59.182" v="19184" actId="1076"/>
        <pc:sldMkLst>
          <pc:docMk/>
          <pc:sldMk cId="563639677" sldId="395"/>
        </pc:sldMkLst>
      </pc:sldChg>
      <pc:sldChg chg="modSp add del mod modShow">
        <pc:chgData name="Leonard, Kristen *" userId="a38f7ebc-66e0-4d8c-90e8-f6a5746f45c0" providerId="ADAL" clId="{F81B6161-871A-479F-BB9E-D917F3DB980B}" dt="2025-09-24T12:42:05.325" v="32092" actId="47"/>
        <pc:sldMkLst>
          <pc:docMk/>
          <pc:sldMk cId="3822415815" sldId="396"/>
        </pc:sldMkLst>
      </pc:sldChg>
      <pc:sldChg chg="addSp delSp modSp add mod">
        <pc:chgData name="Leonard, Kristen *" userId="a38f7ebc-66e0-4d8c-90e8-f6a5746f45c0" providerId="ADAL" clId="{F81B6161-871A-479F-BB9E-D917F3DB980B}" dt="2025-09-22T15:57:09.949" v="26891" actId="2711"/>
        <pc:sldMkLst>
          <pc:docMk/>
          <pc:sldMk cId="134993224" sldId="397"/>
        </pc:sldMkLst>
      </pc:sldChg>
      <pc:sldChg chg="addSp modSp add mod">
        <pc:chgData name="Leonard, Kristen *" userId="a38f7ebc-66e0-4d8c-90e8-f6a5746f45c0" providerId="ADAL" clId="{F81B6161-871A-479F-BB9E-D917F3DB980B}" dt="2025-09-22T12:28:58.560" v="24136" actId="1076"/>
        <pc:sldMkLst>
          <pc:docMk/>
          <pc:sldMk cId="455529878" sldId="398"/>
        </pc:sldMkLst>
        <pc:spChg chg="mod">
          <ac:chgData name="Leonard, Kristen *" userId="a38f7ebc-66e0-4d8c-90e8-f6a5746f45c0" providerId="ADAL" clId="{F81B6161-871A-479F-BB9E-D917F3DB980B}" dt="2025-09-19T15:22:21.836" v="23153" actId="20577"/>
          <ac:spMkLst>
            <pc:docMk/>
            <pc:sldMk cId="455529878" sldId="398"/>
            <ac:spMk id="7" creationId="{8960194F-837E-A208-08E9-2A1883863E3C}"/>
          </ac:spMkLst>
        </pc:spChg>
        <pc:spChg chg="add mod">
          <ac:chgData name="Leonard, Kristen *" userId="a38f7ebc-66e0-4d8c-90e8-f6a5746f45c0" providerId="ADAL" clId="{F81B6161-871A-479F-BB9E-D917F3DB980B}" dt="2025-09-22T12:28:58.560" v="24136" actId="1076"/>
          <ac:spMkLst>
            <pc:docMk/>
            <pc:sldMk cId="455529878" sldId="398"/>
            <ac:spMk id="9" creationId="{3D615BA8-FE72-3E68-9AF3-4D4AC988A914}"/>
          </ac:spMkLst>
        </pc:spChg>
        <pc:picChg chg="add mod">
          <ac:chgData name="Leonard, Kristen *" userId="a38f7ebc-66e0-4d8c-90e8-f6a5746f45c0" providerId="ADAL" clId="{F81B6161-871A-479F-BB9E-D917F3DB980B}" dt="2025-09-22T12:28:55.882" v="24135" actId="1076"/>
          <ac:picMkLst>
            <pc:docMk/>
            <pc:sldMk cId="455529878" sldId="398"/>
            <ac:picMk id="8" creationId="{C241FF12-9BAD-9706-2520-8B4F87ADB1A5}"/>
          </ac:picMkLst>
        </pc:picChg>
      </pc:sldChg>
      <pc:sldChg chg="add del">
        <pc:chgData name="Leonard, Kristen *" userId="a38f7ebc-66e0-4d8c-90e8-f6a5746f45c0" providerId="ADAL" clId="{F81B6161-871A-479F-BB9E-D917F3DB980B}" dt="2025-09-19T20:29:22.213" v="23816" actId="47"/>
        <pc:sldMkLst>
          <pc:docMk/>
          <pc:sldMk cId="466669836" sldId="399"/>
        </pc:sldMkLst>
      </pc:sldChg>
      <pc:sldChg chg="addSp modSp add mod">
        <pc:chgData name="Leonard, Kristen *" userId="a38f7ebc-66e0-4d8c-90e8-f6a5746f45c0" providerId="ADAL" clId="{F81B6161-871A-479F-BB9E-D917F3DB980B}" dt="2025-09-19T20:54:55.887" v="24128" actId="14100"/>
        <pc:sldMkLst>
          <pc:docMk/>
          <pc:sldMk cId="704271253" sldId="399"/>
        </pc:sldMkLst>
        <pc:spChg chg="mod">
          <ac:chgData name="Leonard, Kristen *" userId="a38f7ebc-66e0-4d8c-90e8-f6a5746f45c0" providerId="ADAL" clId="{F81B6161-871A-479F-BB9E-D917F3DB980B}" dt="2025-09-19T20:54:55.887" v="24128" actId="14100"/>
          <ac:spMkLst>
            <pc:docMk/>
            <pc:sldMk cId="704271253" sldId="399"/>
            <ac:spMk id="3" creationId="{60F98953-F173-671A-CA2C-65A20B40B893}"/>
          </ac:spMkLst>
        </pc:spChg>
        <pc:spChg chg="add mod">
          <ac:chgData name="Leonard, Kristen *" userId="a38f7ebc-66e0-4d8c-90e8-f6a5746f45c0" providerId="ADAL" clId="{F81B6161-871A-479F-BB9E-D917F3DB980B}" dt="2025-09-19T20:33:40.849" v="23864" actId="14100"/>
          <ac:spMkLst>
            <pc:docMk/>
            <pc:sldMk cId="704271253" sldId="399"/>
            <ac:spMk id="8" creationId="{4A47F080-C66A-3458-3FB6-BD180E8D9747}"/>
          </ac:spMkLst>
        </pc:spChg>
        <pc:spChg chg="add mod">
          <ac:chgData name="Leonard, Kristen *" userId="a38f7ebc-66e0-4d8c-90e8-f6a5746f45c0" providerId="ADAL" clId="{F81B6161-871A-479F-BB9E-D917F3DB980B}" dt="2025-09-19T20:34:35.507" v="23903" actId="1076"/>
          <ac:spMkLst>
            <pc:docMk/>
            <pc:sldMk cId="704271253" sldId="399"/>
            <ac:spMk id="11" creationId="{78B22A64-7C09-F003-E335-1716612CCCD5}"/>
          </ac:spMkLst>
        </pc:spChg>
        <pc:picChg chg="add mod">
          <ac:chgData name="Leonard, Kristen *" userId="a38f7ebc-66e0-4d8c-90e8-f6a5746f45c0" providerId="ADAL" clId="{F81B6161-871A-479F-BB9E-D917F3DB980B}" dt="2025-09-19T20:33:04.300" v="23859" actId="1076"/>
          <ac:picMkLst>
            <pc:docMk/>
            <pc:sldMk cId="704271253" sldId="399"/>
            <ac:picMk id="7" creationId="{3C817C43-9B2F-641C-B564-39EEC27079EC}"/>
          </ac:picMkLst>
        </pc:picChg>
        <pc:cxnChg chg="add mod">
          <ac:chgData name="Leonard, Kristen *" userId="a38f7ebc-66e0-4d8c-90e8-f6a5746f45c0" providerId="ADAL" clId="{F81B6161-871A-479F-BB9E-D917F3DB980B}" dt="2025-09-19T20:34:42.548" v="23904" actId="208"/>
          <ac:cxnSpMkLst>
            <pc:docMk/>
            <pc:sldMk cId="704271253" sldId="399"/>
            <ac:cxnSpMk id="10" creationId="{76469AE7-5838-3DDC-82D9-EF1F98721176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19T20:44:08.193" v="23979" actId="1582"/>
        <pc:sldMkLst>
          <pc:docMk/>
          <pc:sldMk cId="68804486" sldId="400"/>
        </pc:sldMkLst>
        <pc:spChg chg="mod">
          <ac:chgData name="Leonard, Kristen *" userId="a38f7ebc-66e0-4d8c-90e8-f6a5746f45c0" providerId="ADAL" clId="{F81B6161-871A-479F-BB9E-D917F3DB980B}" dt="2025-09-19T20:43:35.260" v="23973" actId="14100"/>
          <ac:spMkLst>
            <pc:docMk/>
            <pc:sldMk cId="68804486" sldId="400"/>
            <ac:spMk id="3" creationId="{0EC4E783-8A10-83CC-36E6-9A89158D4801}"/>
          </ac:spMkLst>
        </pc:spChg>
        <pc:picChg chg="add mod">
          <ac:chgData name="Leonard, Kristen *" userId="a38f7ebc-66e0-4d8c-90e8-f6a5746f45c0" providerId="ADAL" clId="{F81B6161-871A-479F-BB9E-D917F3DB980B}" dt="2025-09-19T20:36:00.753" v="23906" actId="1076"/>
          <ac:picMkLst>
            <pc:docMk/>
            <pc:sldMk cId="68804486" sldId="400"/>
            <ac:picMk id="7" creationId="{8926DFC1-5A14-7C99-4A8C-637A2D473D16}"/>
          </ac:picMkLst>
        </pc:picChg>
        <pc:picChg chg="add mod">
          <ac:chgData name="Leonard, Kristen *" userId="a38f7ebc-66e0-4d8c-90e8-f6a5746f45c0" providerId="ADAL" clId="{F81B6161-871A-479F-BB9E-D917F3DB980B}" dt="2025-09-19T20:42:26.732" v="23964" actId="1076"/>
          <ac:picMkLst>
            <pc:docMk/>
            <pc:sldMk cId="68804486" sldId="400"/>
            <ac:picMk id="10" creationId="{6F20B532-61D8-0250-FBD0-3E2614AAB129}"/>
          </ac:picMkLst>
        </pc:picChg>
        <pc:picChg chg="add mod">
          <ac:chgData name="Leonard, Kristen *" userId="a38f7ebc-66e0-4d8c-90e8-f6a5746f45c0" providerId="ADAL" clId="{F81B6161-871A-479F-BB9E-D917F3DB980B}" dt="2025-09-19T20:43:29.579" v="23972" actId="1076"/>
          <ac:picMkLst>
            <pc:docMk/>
            <pc:sldMk cId="68804486" sldId="400"/>
            <ac:picMk id="12" creationId="{5B18D560-2E90-4CCC-475A-38E88DBF4538}"/>
          </ac:picMkLst>
        </pc:picChg>
        <pc:cxnChg chg="add mod">
          <ac:chgData name="Leonard, Kristen *" userId="a38f7ebc-66e0-4d8c-90e8-f6a5746f45c0" providerId="ADAL" clId="{F81B6161-871A-479F-BB9E-D917F3DB980B}" dt="2025-09-19T20:43:51.948" v="23976" actId="1582"/>
          <ac:cxnSpMkLst>
            <pc:docMk/>
            <pc:sldMk cId="68804486" sldId="400"/>
            <ac:cxnSpMk id="14" creationId="{F1562035-CA42-E346-C8A0-9F34B3964F22}"/>
          </ac:cxnSpMkLst>
        </pc:cxnChg>
        <pc:cxnChg chg="add mod">
          <ac:chgData name="Leonard, Kristen *" userId="a38f7ebc-66e0-4d8c-90e8-f6a5746f45c0" providerId="ADAL" clId="{F81B6161-871A-479F-BB9E-D917F3DB980B}" dt="2025-09-19T20:44:08.193" v="23979" actId="1582"/>
          <ac:cxnSpMkLst>
            <pc:docMk/>
            <pc:sldMk cId="68804486" sldId="400"/>
            <ac:cxnSpMk id="16" creationId="{C616E6F6-7014-3C38-019E-50C2624D4F68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19T20:37:55.722" v="23935" actId="14100"/>
        <pc:sldMkLst>
          <pc:docMk/>
          <pc:sldMk cId="2498086445" sldId="401"/>
        </pc:sldMkLst>
        <pc:spChg chg="mod">
          <ac:chgData name="Leonard, Kristen *" userId="a38f7ebc-66e0-4d8c-90e8-f6a5746f45c0" providerId="ADAL" clId="{F81B6161-871A-479F-BB9E-D917F3DB980B}" dt="2025-09-19T20:37:11.102" v="23924" actId="1076"/>
          <ac:spMkLst>
            <pc:docMk/>
            <pc:sldMk cId="2498086445" sldId="401"/>
            <ac:spMk id="3" creationId="{A721C50E-4A55-E42D-DAD8-CE358D969F7E}"/>
          </ac:spMkLst>
        </pc:spChg>
        <pc:spChg chg="add mod">
          <ac:chgData name="Leonard, Kristen *" userId="a38f7ebc-66e0-4d8c-90e8-f6a5746f45c0" providerId="ADAL" clId="{F81B6161-871A-479F-BB9E-D917F3DB980B}" dt="2025-09-19T20:37:37.139" v="23931" actId="1036"/>
          <ac:spMkLst>
            <pc:docMk/>
            <pc:sldMk cId="2498086445" sldId="401"/>
            <ac:spMk id="11" creationId="{ADE5E49E-97C4-3025-3E6F-FD6C09A50E6B}"/>
          </ac:spMkLst>
        </pc:spChg>
        <pc:spChg chg="add mod">
          <ac:chgData name="Leonard, Kristen *" userId="a38f7ebc-66e0-4d8c-90e8-f6a5746f45c0" providerId="ADAL" clId="{F81B6161-871A-479F-BB9E-D917F3DB980B}" dt="2025-09-19T20:37:55.722" v="23935" actId="14100"/>
          <ac:spMkLst>
            <pc:docMk/>
            <pc:sldMk cId="2498086445" sldId="401"/>
            <ac:spMk id="12" creationId="{76432471-1F27-D9B5-3A67-337A67309527}"/>
          </ac:spMkLst>
        </pc:spChg>
        <pc:picChg chg="add mod modCrop">
          <ac:chgData name="Leonard, Kristen *" userId="a38f7ebc-66e0-4d8c-90e8-f6a5746f45c0" providerId="ADAL" clId="{F81B6161-871A-479F-BB9E-D917F3DB980B}" dt="2025-09-19T20:37:13.748" v="23925" actId="1076"/>
          <ac:picMkLst>
            <pc:docMk/>
            <pc:sldMk cId="2498086445" sldId="401"/>
            <ac:picMk id="8" creationId="{0585D304-32F4-E022-D2C9-C03E94C307A7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2T12:31:17.278" v="24192" actId="20577"/>
        <pc:sldMkLst>
          <pc:docMk/>
          <pc:sldMk cId="2855648692" sldId="402"/>
        </pc:sldMkLst>
        <pc:spChg chg="mod">
          <ac:chgData name="Leonard, Kristen *" userId="a38f7ebc-66e0-4d8c-90e8-f6a5746f45c0" providerId="ADAL" clId="{F81B6161-871A-479F-BB9E-D917F3DB980B}" dt="2025-09-19T20:50:56.513" v="23997" actId="1076"/>
          <ac:spMkLst>
            <pc:docMk/>
            <pc:sldMk cId="2855648692" sldId="402"/>
            <ac:spMk id="3" creationId="{2FFD63CF-96A2-F814-5600-8F8E656E90C6}"/>
          </ac:spMkLst>
        </pc:spChg>
        <pc:spChg chg="add mod">
          <ac:chgData name="Leonard, Kristen *" userId="a38f7ebc-66e0-4d8c-90e8-f6a5746f45c0" providerId="ADAL" clId="{F81B6161-871A-479F-BB9E-D917F3DB980B}" dt="2025-09-19T20:51:47.632" v="24006" actId="1582"/>
          <ac:spMkLst>
            <pc:docMk/>
            <pc:sldMk cId="2855648692" sldId="402"/>
            <ac:spMk id="19" creationId="{B2E47BDC-40D2-2719-A963-0DA77DCBD5BE}"/>
          </ac:spMkLst>
        </pc:spChg>
        <pc:spChg chg="add mod">
          <ac:chgData name="Leonard, Kristen *" userId="a38f7ebc-66e0-4d8c-90e8-f6a5746f45c0" providerId="ADAL" clId="{F81B6161-871A-479F-BB9E-D917F3DB980B}" dt="2025-09-19T20:52:20.588" v="24009" actId="14100"/>
          <ac:spMkLst>
            <pc:docMk/>
            <pc:sldMk cId="2855648692" sldId="402"/>
            <ac:spMk id="20" creationId="{FD483C6B-9B9F-CF89-436B-298AD73B1A6B}"/>
          </ac:spMkLst>
        </pc:spChg>
        <pc:spChg chg="add mod">
          <ac:chgData name="Leonard, Kristen *" userId="a38f7ebc-66e0-4d8c-90e8-f6a5746f45c0" providerId="ADAL" clId="{F81B6161-871A-479F-BB9E-D917F3DB980B}" dt="2025-09-22T12:31:17.278" v="24192" actId="20577"/>
          <ac:spMkLst>
            <pc:docMk/>
            <pc:sldMk cId="2855648692" sldId="402"/>
            <ac:spMk id="28" creationId="{BD9A16A5-B096-DC6E-86A6-2742469E6478}"/>
          </ac:spMkLst>
        </pc:sp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8" creationId="{4DEDAF48-E3A7-7BE6-47B1-37BA3FC0C804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0" creationId="{7F26337A-B4F5-204F-701C-B52D0CADDD13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2" creationId="{DD9E277B-190B-46C5-95E7-35221ED5D7EE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4" creationId="{93DFE2C0-0686-28EB-EA3A-D58A818E7592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6" creationId="{72B75F93-FCB9-5D98-2DED-410AB4618A6F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8" creationId="{9E8943F3-E6B6-7B4F-8DA9-2C29C83F2111}"/>
          </ac:picMkLst>
        </pc:picChg>
        <pc:cxnChg chg="add mod">
          <ac:chgData name="Leonard, Kristen *" userId="a38f7ebc-66e0-4d8c-90e8-f6a5746f45c0" providerId="ADAL" clId="{F81B6161-871A-479F-BB9E-D917F3DB980B}" dt="2025-09-19T20:54:13.524" v="24125" actId="1582"/>
          <ac:cxnSpMkLst>
            <pc:docMk/>
            <pc:sldMk cId="2855648692" sldId="402"/>
            <ac:cxnSpMk id="24" creationId="{934CFE70-FE73-3BA0-5D8B-ED14729C54D4}"/>
          </ac:cxnSpMkLst>
        </pc:cxnChg>
        <pc:cxnChg chg="add mod">
          <ac:chgData name="Leonard, Kristen *" userId="a38f7ebc-66e0-4d8c-90e8-f6a5746f45c0" providerId="ADAL" clId="{F81B6161-871A-479F-BB9E-D917F3DB980B}" dt="2025-09-19T20:54:13.524" v="24125" actId="1582"/>
          <ac:cxnSpMkLst>
            <pc:docMk/>
            <pc:sldMk cId="2855648692" sldId="402"/>
            <ac:cxnSpMk id="25" creationId="{8A9DE048-D6D7-3D31-908A-531DC23CA5AF}"/>
          </ac:cxnSpMkLst>
        </pc:cxnChg>
      </pc:sldChg>
      <pc:sldChg chg="addSp modSp add mod">
        <pc:chgData name="Leonard, Kristen *" userId="a38f7ebc-66e0-4d8c-90e8-f6a5746f45c0" providerId="ADAL" clId="{F81B6161-871A-479F-BB9E-D917F3DB980B}" dt="2025-09-19T20:54:45.023" v="24127" actId="14100"/>
        <pc:sldMkLst>
          <pc:docMk/>
          <pc:sldMk cId="3620468289" sldId="403"/>
        </pc:sldMkLst>
        <pc:spChg chg="mod">
          <ac:chgData name="Leonard, Kristen *" userId="a38f7ebc-66e0-4d8c-90e8-f6a5746f45c0" providerId="ADAL" clId="{F81B6161-871A-479F-BB9E-D917F3DB980B}" dt="2025-09-19T20:54:45.023" v="24127" actId="14100"/>
          <ac:spMkLst>
            <pc:docMk/>
            <pc:sldMk cId="3620468289" sldId="403"/>
            <ac:spMk id="3" creationId="{CC9A54C6-21DA-8596-62FE-798285F0F75C}"/>
          </ac:spMkLst>
        </pc:spChg>
        <pc:spChg chg="add mod">
          <ac:chgData name="Leonard, Kristen *" userId="a38f7ebc-66e0-4d8c-90e8-f6a5746f45c0" providerId="ADAL" clId="{F81B6161-871A-479F-BB9E-D917F3DB980B}" dt="2025-09-19T20:32:31.476" v="23857" actId="1582"/>
          <ac:spMkLst>
            <pc:docMk/>
            <pc:sldMk cId="3620468289" sldId="403"/>
            <ac:spMk id="9" creationId="{B61F7985-D30B-EB34-60EF-18FE8A496422}"/>
          </ac:spMkLst>
        </pc:spChg>
        <pc:picChg chg="add mod">
          <ac:chgData name="Leonard, Kristen *" userId="a38f7ebc-66e0-4d8c-90e8-f6a5746f45c0" providerId="ADAL" clId="{F81B6161-871A-479F-BB9E-D917F3DB980B}" dt="2025-09-19T20:32:09.870" v="23853" actId="1076"/>
          <ac:picMkLst>
            <pc:docMk/>
            <pc:sldMk cId="3620468289" sldId="403"/>
            <ac:picMk id="8" creationId="{A65C2507-BE61-6535-70C9-1F021AEA3D26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19T20:39:25.598" v="23959" actId="14100"/>
        <pc:sldMkLst>
          <pc:docMk/>
          <pc:sldMk cId="3578754852" sldId="404"/>
        </pc:sldMkLst>
        <pc:spChg chg="add mod">
          <ac:chgData name="Leonard, Kristen *" userId="a38f7ebc-66e0-4d8c-90e8-f6a5746f45c0" providerId="ADAL" clId="{F81B6161-871A-479F-BB9E-D917F3DB980B}" dt="2025-09-19T20:39:04.332" v="23954" actId="1076"/>
          <ac:spMkLst>
            <pc:docMk/>
            <pc:sldMk cId="3578754852" sldId="404"/>
            <ac:spMk id="10" creationId="{08764528-2F18-BC44-E477-33B410EBF059}"/>
          </ac:spMkLst>
        </pc:spChg>
        <pc:spChg chg="mod">
          <ac:chgData name="Leonard, Kristen *" userId="a38f7ebc-66e0-4d8c-90e8-f6a5746f45c0" providerId="ADAL" clId="{F81B6161-871A-479F-BB9E-D917F3DB980B}" dt="2025-09-19T20:38:57.668" v="23952" actId="1036"/>
          <ac:spMkLst>
            <pc:docMk/>
            <pc:sldMk cId="3578754852" sldId="404"/>
            <ac:spMk id="12" creationId="{59CBAA76-0AB1-D1B3-EDE5-5982502DBAD0}"/>
          </ac:spMkLst>
        </pc:spChg>
        <pc:spChg chg="add mod">
          <ac:chgData name="Leonard, Kristen *" userId="a38f7ebc-66e0-4d8c-90e8-f6a5746f45c0" providerId="ADAL" clId="{F81B6161-871A-479F-BB9E-D917F3DB980B}" dt="2025-09-19T20:39:12.543" v="23956" actId="1076"/>
          <ac:spMkLst>
            <pc:docMk/>
            <pc:sldMk cId="3578754852" sldId="404"/>
            <ac:spMk id="13" creationId="{30F740C6-91CC-C5DC-03EC-D3707C0AFE45}"/>
          </ac:spMkLst>
        </pc:spChg>
        <pc:spChg chg="add mod">
          <ac:chgData name="Leonard, Kristen *" userId="a38f7ebc-66e0-4d8c-90e8-f6a5746f45c0" providerId="ADAL" clId="{F81B6161-871A-479F-BB9E-D917F3DB980B}" dt="2025-09-19T20:39:25.598" v="23959" actId="14100"/>
          <ac:spMkLst>
            <pc:docMk/>
            <pc:sldMk cId="3578754852" sldId="404"/>
            <ac:spMk id="14" creationId="{8680E9B2-0B15-C44E-3DBD-960EFAF146D1}"/>
          </ac:spMkLst>
        </pc:spChg>
        <pc:picChg chg="add mod ord">
          <ac:chgData name="Leonard, Kristen *" userId="a38f7ebc-66e0-4d8c-90e8-f6a5746f45c0" providerId="ADAL" clId="{F81B6161-871A-479F-BB9E-D917F3DB980B}" dt="2025-09-19T20:38:17.658" v="23943" actId="1076"/>
          <ac:picMkLst>
            <pc:docMk/>
            <pc:sldMk cId="3578754852" sldId="404"/>
            <ac:picMk id="9" creationId="{6F886861-7861-7A5D-C6B1-D0CC0C18CBC1}"/>
          </ac:picMkLst>
        </pc:picChg>
      </pc:sldChg>
      <pc:sldChg chg="add">
        <pc:chgData name="Leonard, Kristen *" userId="a38f7ebc-66e0-4d8c-90e8-f6a5746f45c0" providerId="ADAL" clId="{F81B6161-871A-479F-BB9E-D917F3DB980B}" dt="2025-09-22T13:42:09.805" v="24571"/>
        <pc:sldMkLst>
          <pc:docMk/>
          <pc:sldMk cId="3103658493" sldId="405"/>
        </pc:sldMkLst>
      </pc:sldChg>
      <pc:sldChg chg="modSp add mod">
        <pc:chgData name="Leonard, Kristen *" userId="a38f7ebc-66e0-4d8c-90e8-f6a5746f45c0" providerId="ADAL" clId="{F81B6161-871A-479F-BB9E-D917F3DB980B}" dt="2025-09-23T12:28:51.089" v="28260" actId="255"/>
        <pc:sldMkLst>
          <pc:docMk/>
          <pc:sldMk cId="886611782" sldId="406"/>
        </pc:sldMkLst>
      </pc:sldChg>
      <pc:sldChg chg="add del">
        <pc:chgData name="Leonard, Kristen *" userId="a38f7ebc-66e0-4d8c-90e8-f6a5746f45c0" providerId="ADAL" clId="{F81B6161-871A-479F-BB9E-D917F3DB980B}" dt="2025-09-22T13:49:50.806" v="24760" actId="47"/>
        <pc:sldMkLst>
          <pc:docMk/>
          <pc:sldMk cId="1749937628" sldId="406"/>
        </pc:sldMkLst>
      </pc:sldChg>
      <pc:sldChg chg="addSp modSp new del mod">
        <pc:chgData name="Leonard, Kristen *" userId="a38f7ebc-66e0-4d8c-90e8-f6a5746f45c0" providerId="ADAL" clId="{F81B6161-871A-479F-BB9E-D917F3DB980B}" dt="2025-09-24T12:42:12.534" v="32111" actId="47"/>
        <pc:sldMkLst>
          <pc:docMk/>
          <pc:sldMk cId="859137787" sldId="407"/>
        </pc:sldMkLst>
      </pc:sldChg>
      <pc:sldChg chg="addSp modSp add del mod">
        <pc:chgData name="Leonard, Kristen *" userId="a38f7ebc-66e0-4d8c-90e8-f6a5746f45c0" providerId="ADAL" clId="{F81B6161-871A-479F-BB9E-D917F3DB980B}" dt="2025-09-22T14:12:13.556" v="24882" actId="47"/>
        <pc:sldMkLst>
          <pc:docMk/>
          <pc:sldMk cId="800313475" sldId="408"/>
        </pc:sldMkLst>
      </pc:sldChg>
      <pc:sldChg chg="addSp delSp modSp add del mod">
        <pc:chgData name="Leonard, Kristen *" userId="a38f7ebc-66e0-4d8c-90e8-f6a5746f45c0" providerId="ADAL" clId="{F81B6161-871A-479F-BB9E-D917F3DB980B}" dt="2025-09-24T12:42:13.319" v="32112" actId="47"/>
        <pc:sldMkLst>
          <pc:docMk/>
          <pc:sldMk cId="2309245169" sldId="408"/>
        </pc:sldMkLst>
      </pc:sldChg>
      <pc:sldChg chg="addSp delSp modSp add del mod">
        <pc:chgData name="Leonard, Kristen *" userId="a38f7ebc-66e0-4d8c-90e8-f6a5746f45c0" providerId="ADAL" clId="{F81B6161-871A-479F-BB9E-D917F3DB980B}" dt="2025-09-24T12:42:13.524" v="32113" actId="47"/>
        <pc:sldMkLst>
          <pc:docMk/>
          <pc:sldMk cId="2486953451" sldId="409"/>
        </pc:sldMkLst>
      </pc:sldChg>
      <pc:sldChg chg="addSp modSp add del mod">
        <pc:chgData name="Leonard, Kristen *" userId="a38f7ebc-66e0-4d8c-90e8-f6a5746f45c0" providerId="ADAL" clId="{F81B6161-871A-479F-BB9E-D917F3DB980B}" dt="2025-09-22T14:12:23.357" v="24887" actId="47"/>
        <pc:sldMkLst>
          <pc:docMk/>
          <pc:sldMk cId="2918422440" sldId="409"/>
        </pc:sldMkLst>
      </pc:sldChg>
      <pc:sldChg chg="addSp delSp modSp add del mod">
        <pc:chgData name="Leonard, Kristen *" userId="a38f7ebc-66e0-4d8c-90e8-f6a5746f45c0" providerId="ADAL" clId="{F81B6161-871A-479F-BB9E-D917F3DB980B}" dt="2025-09-24T12:42:14.357" v="32114" actId="47"/>
        <pc:sldMkLst>
          <pc:docMk/>
          <pc:sldMk cId="1606984264" sldId="410"/>
        </pc:sldMkLst>
      </pc:sldChg>
      <pc:sldChg chg="addSp modSp add del mod">
        <pc:chgData name="Leonard, Kristen *" userId="a38f7ebc-66e0-4d8c-90e8-f6a5746f45c0" providerId="ADAL" clId="{F81B6161-871A-479F-BB9E-D917F3DB980B}" dt="2025-09-22T14:12:19.264" v="24885" actId="47"/>
        <pc:sldMkLst>
          <pc:docMk/>
          <pc:sldMk cId="3217395148" sldId="410"/>
        </pc:sldMkLst>
      </pc:sldChg>
      <pc:sldChg chg="addSp delSp modSp add del mod">
        <pc:chgData name="Leonard, Kristen *" userId="a38f7ebc-66e0-4d8c-90e8-f6a5746f45c0" providerId="ADAL" clId="{F81B6161-871A-479F-BB9E-D917F3DB980B}" dt="2025-09-24T12:42:15.286" v="32115" actId="47"/>
        <pc:sldMkLst>
          <pc:docMk/>
          <pc:sldMk cId="1829513452" sldId="411"/>
        </pc:sldMkLst>
      </pc:sldChg>
      <pc:sldChg chg="addSp modSp add del">
        <pc:chgData name="Leonard, Kristen *" userId="a38f7ebc-66e0-4d8c-90e8-f6a5746f45c0" providerId="ADAL" clId="{F81B6161-871A-479F-BB9E-D917F3DB980B}" dt="2025-09-22T14:12:20.806" v="24886" actId="47"/>
        <pc:sldMkLst>
          <pc:docMk/>
          <pc:sldMk cId="3457766030" sldId="411"/>
        </pc:sldMkLst>
      </pc:sldChg>
      <pc:sldChg chg="addSp modSp add del mod">
        <pc:chgData name="Leonard, Kristen *" userId="a38f7ebc-66e0-4d8c-90e8-f6a5746f45c0" providerId="ADAL" clId="{F81B6161-871A-479F-BB9E-D917F3DB980B}" dt="2025-09-22T14:12:05.797" v="24876" actId="47"/>
        <pc:sldMkLst>
          <pc:docMk/>
          <pc:sldMk cId="1733182528" sldId="412"/>
        </pc:sldMkLst>
      </pc:sldChg>
      <pc:sldChg chg="addSp delSp modSp add del mod">
        <pc:chgData name="Leonard, Kristen *" userId="a38f7ebc-66e0-4d8c-90e8-f6a5746f45c0" providerId="ADAL" clId="{F81B6161-871A-479F-BB9E-D917F3DB980B}" dt="2025-09-24T12:42:16.308" v="32116" actId="47"/>
        <pc:sldMkLst>
          <pc:docMk/>
          <pc:sldMk cId="2980032928" sldId="412"/>
        </pc:sldMkLst>
      </pc:sldChg>
      <pc:sldChg chg="addSp delSp modSp add del mod">
        <pc:chgData name="Leonard, Kristen *" userId="a38f7ebc-66e0-4d8c-90e8-f6a5746f45c0" providerId="ADAL" clId="{F81B6161-871A-479F-BB9E-D917F3DB980B}" dt="2025-09-24T12:42:17.215" v="32117" actId="47"/>
        <pc:sldMkLst>
          <pc:docMk/>
          <pc:sldMk cId="462329451" sldId="413"/>
        </pc:sldMkLst>
      </pc:sldChg>
      <pc:sldChg chg="addSp modSp add del mod">
        <pc:chgData name="Leonard, Kristen *" userId="a38f7ebc-66e0-4d8c-90e8-f6a5746f45c0" providerId="ADAL" clId="{F81B6161-871A-479F-BB9E-D917F3DB980B}" dt="2025-09-22T14:12:06.442" v="24877" actId="47"/>
        <pc:sldMkLst>
          <pc:docMk/>
          <pc:sldMk cId="2721075637" sldId="413"/>
        </pc:sldMkLst>
      </pc:sldChg>
      <pc:sldChg chg="addSp delSp modSp add del mod">
        <pc:chgData name="Leonard, Kristen *" userId="a38f7ebc-66e0-4d8c-90e8-f6a5746f45c0" providerId="ADAL" clId="{F81B6161-871A-479F-BB9E-D917F3DB980B}" dt="2025-09-24T12:42:17.760" v="32118" actId="47"/>
        <pc:sldMkLst>
          <pc:docMk/>
          <pc:sldMk cId="3253830343" sldId="414"/>
        </pc:sldMkLst>
      </pc:sldChg>
      <pc:sldChg chg="addSp modSp add del mod">
        <pc:chgData name="Leonard, Kristen *" userId="a38f7ebc-66e0-4d8c-90e8-f6a5746f45c0" providerId="ADAL" clId="{F81B6161-871A-479F-BB9E-D917F3DB980B}" dt="2025-09-22T14:12:07.214" v="24878" actId="47"/>
        <pc:sldMkLst>
          <pc:docMk/>
          <pc:sldMk cId="3820075644" sldId="414"/>
        </pc:sldMkLst>
      </pc:sldChg>
      <pc:sldChg chg="addSp modSp add del mod">
        <pc:chgData name="Leonard, Kristen *" userId="a38f7ebc-66e0-4d8c-90e8-f6a5746f45c0" providerId="ADAL" clId="{F81B6161-871A-479F-BB9E-D917F3DB980B}" dt="2025-09-22T14:12:07.939" v="24879" actId="47"/>
        <pc:sldMkLst>
          <pc:docMk/>
          <pc:sldMk cId="782223280" sldId="415"/>
        </pc:sldMkLst>
      </pc:sldChg>
      <pc:sldChg chg="addSp delSp modSp add del mod">
        <pc:chgData name="Leonard, Kristen *" userId="a38f7ebc-66e0-4d8c-90e8-f6a5746f45c0" providerId="ADAL" clId="{F81B6161-871A-479F-BB9E-D917F3DB980B}" dt="2025-09-24T12:42:18.230" v="32119" actId="47"/>
        <pc:sldMkLst>
          <pc:docMk/>
          <pc:sldMk cId="3176517347" sldId="415"/>
        </pc:sldMkLst>
      </pc:sldChg>
      <pc:sldChg chg="addSp modSp add del mod">
        <pc:chgData name="Leonard, Kristen *" userId="a38f7ebc-66e0-4d8c-90e8-f6a5746f45c0" providerId="ADAL" clId="{F81B6161-871A-479F-BB9E-D917F3DB980B}" dt="2025-09-22T14:12:08.854" v="24880" actId="47"/>
        <pc:sldMkLst>
          <pc:docMk/>
          <pc:sldMk cId="2982483737" sldId="416"/>
        </pc:sldMkLst>
      </pc:sldChg>
      <pc:sldChg chg="addSp delSp modSp add del mod">
        <pc:chgData name="Leonard, Kristen *" userId="a38f7ebc-66e0-4d8c-90e8-f6a5746f45c0" providerId="ADAL" clId="{F81B6161-871A-479F-BB9E-D917F3DB980B}" dt="2025-09-24T12:42:18.896" v="32120" actId="47"/>
        <pc:sldMkLst>
          <pc:docMk/>
          <pc:sldMk cId="4002741553" sldId="416"/>
        </pc:sldMkLst>
      </pc:sldChg>
      <pc:sldChg chg="addSp delSp modSp add del mod">
        <pc:chgData name="Leonard, Kristen *" userId="a38f7ebc-66e0-4d8c-90e8-f6a5746f45c0" providerId="ADAL" clId="{F81B6161-871A-479F-BB9E-D917F3DB980B}" dt="2025-09-24T12:42:19.902" v="32121" actId="47"/>
        <pc:sldMkLst>
          <pc:docMk/>
          <pc:sldMk cId="1725608427" sldId="417"/>
        </pc:sldMkLst>
      </pc:sldChg>
      <pc:sldChg chg="addSp modSp add del mod">
        <pc:chgData name="Leonard, Kristen *" userId="a38f7ebc-66e0-4d8c-90e8-f6a5746f45c0" providerId="ADAL" clId="{F81B6161-871A-479F-BB9E-D917F3DB980B}" dt="2025-09-22T14:12:11.203" v="24881" actId="47"/>
        <pc:sldMkLst>
          <pc:docMk/>
          <pc:sldMk cId="3877229182" sldId="417"/>
        </pc:sldMkLst>
      </pc:sldChg>
      <pc:sldChg chg="addSp delSp modSp add del mod">
        <pc:chgData name="Leonard, Kristen *" userId="a38f7ebc-66e0-4d8c-90e8-f6a5746f45c0" providerId="ADAL" clId="{F81B6161-871A-479F-BB9E-D917F3DB980B}" dt="2025-09-22T14:26:25.386" v="25156" actId="47"/>
        <pc:sldMkLst>
          <pc:docMk/>
          <pc:sldMk cId="1442605665" sldId="418"/>
        </pc:sldMkLst>
      </pc:sldChg>
      <pc:sldChg chg="addSp delSp modSp add del mod">
        <pc:chgData name="Leonard, Kristen *" userId="a38f7ebc-66e0-4d8c-90e8-f6a5746f45c0" providerId="ADAL" clId="{F81B6161-871A-479F-BB9E-D917F3DB980B}" dt="2025-09-22T14:12:04.408" v="24875" actId="47"/>
        <pc:sldMkLst>
          <pc:docMk/>
          <pc:sldMk cId="1677425776" sldId="418"/>
        </pc:sldMkLst>
      </pc:sldChg>
      <pc:sldChg chg="add del">
        <pc:chgData name="Leonard, Kristen *" userId="a38f7ebc-66e0-4d8c-90e8-f6a5746f45c0" providerId="ADAL" clId="{F81B6161-871A-479F-BB9E-D917F3DB980B}" dt="2025-09-22T14:25:39.654" v="25151" actId="47"/>
        <pc:sldMkLst>
          <pc:docMk/>
          <pc:sldMk cId="2585014870" sldId="418"/>
        </pc:sldMkLst>
      </pc:sldChg>
      <pc:sldChg chg="delSp modSp new del mod">
        <pc:chgData name="Leonard, Kristen *" userId="a38f7ebc-66e0-4d8c-90e8-f6a5746f45c0" providerId="ADAL" clId="{F81B6161-871A-479F-BB9E-D917F3DB980B}" dt="2025-09-24T12:42:22.136" v="32123" actId="47"/>
        <pc:sldMkLst>
          <pc:docMk/>
          <pc:sldMk cId="4117201401" sldId="418"/>
        </pc:sldMkLst>
      </pc:sldChg>
      <pc:sldChg chg="add">
        <pc:chgData name="Leonard, Kristen *" userId="a38f7ebc-66e0-4d8c-90e8-f6a5746f45c0" providerId="ADAL" clId="{F81B6161-871A-479F-BB9E-D917F3DB980B}" dt="2025-09-22T14:27:09.524" v="25172"/>
        <pc:sldMkLst>
          <pc:docMk/>
          <pc:sldMk cId="3292003060" sldId="419"/>
        </pc:sldMkLst>
      </pc:sldChg>
      <pc:sldChg chg="add del">
        <pc:chgData name="Leonard, Kristen *" userId="a38f7ebc-66e0-4d8c-90e8-f6a5746f45c0" providerId="ADAL" clId="{F81B6161-871A-479F-BB9E-D917F3DB980B}" dt="2025-09-22T14:12:03.427" v="24874" actId="47"/>
        <pc:sldMkLst>
          <pc:docMk/>
          <pc:sldMk cId="3456003515" sldId="419"/>
        </pc:sldMkLst>
      </pc:sldChg>
      <pc:sldChg chg="add">
        <pc:chgData name="Leonard, Kristen *" userId="a38f7ebc-66e0-4d8c-90e8-f6a5746f45c0" providerId="ADAL" clId="{F81B6161-871A-479F-BB9E-D917F3DB980B}" dt="2025-09-22T14:27:16.026" v="25173"/>
        <pc:sldMkLst>
          <pc:docMk/>
          <pc:sldMk cId="3896956142" sldId="420"/>
        </pc:sldMkLst>
      </pc:sldChg>
      <pc:sldChg chg="add">
        <pc:chgData name="Leonard, Kristen *" userId="a38f7ebc-66e0-4d8c-90e8-f6a5746f45c0" providerId="ADAL" clId="{F81B6161-871A-479F-BB9E-D917F3DB980B}" dt="2025-09-22T14:27:26.492" v="25174"/>
        <pc:sldMkLst>
          <pc:docMk/>
          <pc:sldMk cId="2312601455" sldId="421"/>
        </pc:sldMkLst>
      </pc:sldChg>
      <pc:sldChg chg="delSp modSp add del mod">
        <pc:chgData name="Leonard, Kristen *" userId="a38f7ebc-66e0-4d8c-90e8-f6a5746f45c0" providerId="ADAL" clId="{F81B6161-871A-479F-BB9E-D917F3DB980B}" dt="2025-09-22T14:39:39.544" v="25511" actId="47"/>
        <pc:sldMkLst>
          <pc:docMk/>
          <pc:sldMk cId="2962784883" sldId="422"/>
        </pc:sldMkLst>
      </pc:sldChg>
      <pc:sldChg chg="addSp delSp modSp add del mod">
        <pc:chgData name="Leonard, Kristen *" userId="a38f7ebc-66e0-4d8c-90e8-f6a5746f45c0" providerId="ADAL" clId="{F81B6161-871A-479F-BB9E-D917F3DB980B}" dt="2025-09-24T12:42:12.063" v="32109" actId="47"/>
        <pc:sldMkLst>
          <pc:docMk/>
          <pc:sldMk cId="1626999965" sldId="423"/>
        </pc:sldMkLst>
      </pc:sldChg>
      <pc:sldChg chg="add del">
        <pc:chgData name="Leonard, Kristen *" userId="a38f7ebc-66e0-4d8c-90e8-f6a5746f45c0" providerId="ADAL" clId="{F81B6161-871A-479F-BB9E-D917F3DB980B}" dt="2025-09-22T14:47:22.890" v="25714" actId="47"/>
        <pc:sldMkLst>
          <pc:docMk/>
          <pc:sldMk cId="2764046625" sldId="424"/>
        </pc:sldMkLst>
      </pc:sldChg>
      <pc:sldChg chg="addSp delSp modSp add del mod">
        <pc:chgData name="Leonard, Kristen *" userId="a38f7ebc-66e0-4d8c-90e8-f6a5746f45c0" providerId="ADAL" clId="{F81B6161-871A-479F-BB9E-D917F3DB980B}" dt="2025-09-24T12:42:08.452" v="32096" actId="47"/>
        <pc:sldMkLst>
          <pc:docMk/>
          <pc:sldMk cId="2718834944" sldId="425"/>
        </pc:sldMkLst>
      </pc:sldChg>
      <pc:sldChg chg="addSp modSp add del mod">
        <pc:chgData name="Leonard, Kristen *" userId="a38f7ebc-66e0-4d8c-90e8-f6a5746f45c0" providerId="ADAL" clId="{F81B6161-871A-479F-BB9E-D917F3DB980B}" dt="2025-09-24T12:42:08.983" v="32097" actId="47"/>
        <pc:sldMkLst>
          <pc:docMk/>
          <pc:sldMk cId="1035231152" sldId="426"/>
        </pc:sldMkLst>
      </pc:sldChg>
      <pc:sldChg chg="addSp modSp add del mod">
        <pc:chgData name="Leonard, Kristen *" userId="a38f7ebc-66e0-4d8c-90e8-f6a5746f45c0" providerId="ADAL" clId="{F81B6161-871A-479F-BB9E-D917F3DB980B}" dt="2025-09-24T12:42:09.234" v="32098" actId="47"/>
        <pc:sldMkLst>
          <pc:docMk/>
          <pc:sldMk cId="3860268743" sldId="427"/>
        </pc:sldMkLst>
      </pc:sldChg>
      <pc:sldChg chg="addSp modSp add del mod">
        <pc:chgData name="Leonard, Kristen *" userId="a38f7ebc-66e0-4d8c-90e8-f6a5746f45c0" providerId="ADAL" clId="{F81B6161-871A-479F-BB9E-D917F3DB980B}" dt="2025-09-24T12:42:10.302" v="32102" actId="47"/>
        <pc:sldMkLst>
          <pc:docMk/>
          <pc:sldMk cId="1930214918" sldId="428"/>
        </pc:sldMkLst>
      </pc:sldChg>
      <pc:sldChg chg="addSp modSp add del mod">
        <pc:chgData name="Leonard, Kristen *" userId="a38f7ebc-66e0-4d8c-90e8-f6a5746f45c0" providerId="ADAL" clId="{F81B6161-871A-479F-BB9E-D917F3DB980B}" dt="2025-09-24T12:42:10.538" v="32103" actId="47"/>
        <pc:sldMkLst>
          <pc:docMk/>
          <pc:sldMk cId="4234292373" sldId="429"/>
        </pc:sldMkLst>
      </pc:sldChg>
      <pc:sldChg chg="addSp delSp modSp add del mod">
        <pc:chgData name="Leonard, Kristen *" userId="a38f7ebc-66e0-4d8c-90e8-f6a5746f45c0" providerId="ADAL" clId="{F81B6161-871A-479F-BB9E-D917F3DB980B}" dt="2025-09-24T12:42:09.548" v="32099" actId="47"/>
        <pc:sldMkLst>
          <pc:docMk/>
          <pc:sldMk cId="4209657990" sldId="430"/>
        </pc:sldMkLst>
      </pc:sldChg>
      <pc:sldChg chg="addSp delSp modSp add del mod">
        <pc:chgData name="Leonard, Kristen *" userId="a38f7ebc-66e0-4d8c-90e8-f6a5746f45c0" providerId="ADAL" clId="{F81B6161-871A-479F-BB9E-D917F3DB980B}" dt="2025-09-24T12:42:09.784" v="32100" actId="47"/>
        <pc:sldMkLst>
          <pc:docMk/>
          <pc:sldMk cId="2009141090" sldId="431"/>
        </pc:sldMkLst>
      </pc:sldChg>
      <pc:sldChg chg="addSp delSp modSp add del mod">
        <pc:chgData name="Leonard, Kristen *" userId="a38f7ebc-66e0-4d8c-90e8-f6a5746f45c0" providerId="ADAL" clId="{F81B6161-871A-479F-BB9E-D917F3DB980B}" dt="2025-09-24T12:42:10.056" v="32101" actId="47"/>
        <pc:sldMkLst>
          <pc:docMk/>
          <pc:sldMk cId="3462053045" sldId="432"/>
        </pc:sldMkLst>
      </pc:sldChg>
      <pc:sldChg chg="addSp delSp modSp add del mod">
        <pc:chgData name="Leonard, Kristen *" userId="a38f7ebc-66e0-4d8c-90e8-f6a5746f45c0" providerId="ADAL" clId="{F81B6161-871A-479F-BB9E-D917F3DB980B}" dt="2025-09-24T12:42:10.805" v="32104" actId="47"/>
        <pc:sldMkLst>
          <pc:docMk/>
          <pc:sldMk cId="1829883347" sldId="433"/>
        </pc:sldMkLst>
      </pc:sldChg>
      <pc:sldChg chg="addSp delSp modSp add del mod">
        <pc:chgData name="Leonard, Kristen *" userId="a38f7ebc-66e0-4d8c-90e8-f6a5746f45c0" providerId="ADAL" clId="{F81B6161-871A-479F-BB9E-D917F3DB980B}" dt="2025-09-24T12:42:11.009" v="32105" actId="47"/>
        <pc:sldMkLst>
          <pc:docMk/>
          <pc:sldMk cId="2040291001" sldId="434"/>
        </pc:sldMkLst>
      </pc:sldChg>
      <pc:sldChg chg="addSp delSp modSp add del mod">
        <pc:chgData name="Leonard, Kristen *" userId="a38f7ebc-66e0-4d8c-90e8-f6a5746f45c0" providerId="ADAL" clId="{F81B6161-871A-479F-BB9E-D917F3DB980B}" dt="2025-09-24T12:42:11.402" v="32106" actId="47"/>
        <pc:sldMkLst>
          <pc:docMk/>
          <pc:sldMk cId="326337285" sldId="435"/>
        </pc:sldMkLst>
      </pc:sldChg>
      <pc:sldChg chg="modSp add del mod">
        <pc:chgData name="Leonard, Kristen *" userId="a38f7ebc-66e0-4d8c-90e8-f6a5746f45c0" providerId="ADAL" clId="{F81B6161-871A-479F-BB9E-D917F3DB980B}" dt="2025-09-24T12:42:08.026" v="32095" actId="47"/>
        <pc:sldMkLst>
          <pc:docMk/>
          <pc:sldMk cId="3699852001" sldId="436"/>
        </pc:sldMkLst>
      </pc:sldChg>
      <pc:sldChg chg="addSp delSp modSp add del mod">
        <pc:chgData name="Leonard, Kristen *" userId="a38f7ebc-66e0-4d8c-90e8-f6a5746f45c0" providerId="ADAL" clId="{F81B6161-871A-479F-BB9E-D917F3DB980B}" dt="2025-09-24T12:42:20.911" v="32122" actId="47"/>
        <pc:sldMkLst>
          <pc:docMk/>
          <pc:sldMk cId="327401584" sldId="437"/>
        </pc:sldMkLst>
      </pc:sldChg>
      <pc:sldChg chg="modSp add mod">
        <pc:chgData name="Leonard, Kristen *" userId="a38f7ebc-66e0-4d8c-90e8-f6a5746f45c0" providerId="ADAL" clId="{F81B6161-871A-479F-BB9E-D917F3DB980B}" dt="2025-09-22T15:55:24.171" v="26886" actId="20577"/>
        <pc:sldMkLst>
          <pc:docMk/>
          <pc:sldMk cId="244295901" sldId="438"/>
        </pc:sldMkLst>
      </pc:sldChg>
      <pc:sldChg chg="addSp delSp modSp add mod">
        <pc:chgData name="Leonard, Kristen *" userId="a38f7ebc-66e0-4d8c-90e8-f6a5746f45c0" providerId="ADAL" clId="{F81B6161-871A-479F-BB9E-D917F3DB980B}" dt="2025-09-22T22:04:47.441" v="27528" actId="20577"/>
        <pc:sldMkLst>
          <pc:docMk/>
          <pc:sldMk cId="2567814674" sldId="439"/>
        </pc:sldMkLst>
      </pc:sldChg>
      <pc:sldChg chg="addSp modSp add mod">
        <pc:chgData name="Leonard, Kristen *" userId="a38f7ebc-66e0-4d8c-90e8-f6a5746f45c0" providerId="ADAL" clId="{F81B6161-871A-479F-BB9E-D917F3DB980B}" dt="2025-09-22T22:04:59.613" v="27557" actId="20577"/>
        <pc:sldMkLst>
          <pc:docMk/>
          <pc:sldMk cId="2653474060" sldId="440"/>
        </pc:sldMkLst>
      </pc:sldChg>
      <pc:sldChg chg="addSp modSp add mod">
        <pc:chgData name="Leonard, Kristen *" userId="a38f7ebc-66e0-4d8c-90e8-f6a5746f45c0" providerId="ADAL" clId="{F81B6161-871A-479F-BB9E-D917F3DB980B}" dt="2025-09-22T22:05:08.127" v="27576" actId="20577"/>
        <pc:sldMkLst>
          <pc:docMk/>
          <pc:sldMk cId="4235587343" sldId="441"/>
        </pc:sldMkLst>
      </pc:sldChg>
      <pc:sldChg chg="addSp modSp add mod">
        <pc:chgData name="Leonard, Kristen *" userId="a38f7ebc-66e0-4d8c-90e8-f6a5746f45c0" providerId="ADAL" clId="{F81B6161-871A-479F-BB9E-D917F3DB980B}" dt="2025-09-22T22:06:14.844" v="27612" actId="20577"/>
        <pc:sldMkLst>
          <pc:docMk/>
          <pc:sldMk cId="1231915880" sldId="442"/>
        </pc:sldMkLst>
      </pc:sldChg>
      <pc:sldChg chg="addSp modSp add mod">
        <pc:chgData name="Leonard, Kristen *" userId="a38f7ebc-66e0-4d8c-90e8-f6a5746f45c0" providerId="ADAL" clId="{F81B6161-871A-479F-BB9E-D917F3DB980B}" dt="2025-09-22T22:06:30.840" v="27631" actId="20577"/>
        <pc:sldMkLst>
          <pc:docMk/>
          <pc:sldMk cId="2365296256" sldId="443"/>
        </pc:sldMkLst>
      </pc:sldChg>
      <pc:sldChg chg="addSp modSp add mod">
        <pc:chgData name="Leonard, Kristen *" userId="a38f7ebc-66e0-4d8c-90e8-f6a5746f45c0" providerId="ADAL" clId="{F81B6161-871A-479F-BB9E-D917F3DB980B}" dt="2025-09-22T22:06:50.177" v="27650" actId="20577"/>
        <pc:sldMkLst>
          <pc:docMk/>
          <pc:sldMk cId="262334323" sldId="444"/>
        </pc:sldMkLst>
      </pc:sldChg>
      <pc:sldChg chg="addSp modSp add del mod">
        <pc:chgData name="Leonard, Kristen *" userId="a38f7ebc-66e0-4d8c-90e8-f6a5746f45c0" providerId="ADAL" clId="{F81B6161-871A-479F-BB9E-D917F3DB980B}" dt="2025-09-22T22:09:28.381" v="27693" actId="47"/>
        <pc:sldMkLst>
          <pc:docMk/>
          <pc:sldMk cId="1300292638" sldId="445"/>
        </pc:sldMkLst>
      </pc:sldChg>
      <pc:sldChg chg="addSp modSp add mod">
        <pc:chgData name="Leonard, Kristen *" userId="a38f7ebc-66e0-4d8c-90e8-f6a5746f45c0" providerId="ADAL" clId="{F81B6161-871A-479F-BB9E-D917F3DB980B}" dt="2025-09-22T22:09:22.153" v="27692" actId="1076"/>
        <pc:sldMkLst>
          <pc:docMk/>
          <pc:sldMk cId="3320287654" sldId="446"/>
        </pc:sldMkLst>
      </pc:sldChg>
      <pc:sldChg chg="add del">
        <pc:chgData name="Leonard, Kristen *" userId="a38f7ebc-66e0-4d8c-90e8-f6a5746f45c0" providerId="ADAL" clId="{F81B6161-871A-479F-BB9E-D917F3DB980B}" dt="2025-09-22T22:07:58.914" v="27689" actId="47"/>
        <pc:sldMkLst>
          <pc:docMk/>
          <pc:sldMk cId="1442379283" sldId="447"/>
        </pc:sldMkLst>
      </pc:sldChg>
      <pc:sldChg chg="addSp delSp modSp add mod">
        <pc:chgData name="Leonard, Kristen *" userId="a38f7ebc-66e0-4d8c-90e8-f6a5746f45c0" providerId="ADAL" clId="{F81B6161-871A-479F-BB9E-D917F3DB980B}" dt="2025-09-22T22:13:01.590" v="27744" actId="14100"/>
        <pc:sldMkLst>
          <pc:docMk/>
          <pc:sldMk cId="3986082862" sldId="447"/>
        </pc:sldMkLst>
      </pc:sldChg>
      <pc:sldChg chg="add del">
        <pc:chgData name="Leonard, Kristen *" userId="a38f7ebc-66e0-4d8c-90e8-f6a5746f45c0" providerId="ADAL" clId="{F81B6161-871A-479F-BB9E-D917F3DB980B}" dt="2025-09-22T22:08:05.123" v="27691" actId="47"/>
        <pc:sldMkLst>
          <pc:docMk/>
          <pc:sldMk cId="2830413972" sldId="448"/>
        </pc:sldMkLst>
      </pc:sldChg>
      <pc:sldChg chg="addSp delSp modSp add mod ord">
        <pc:chgData name="Leonard, Kristen *" userId="a38f7ebc-66e0-4d8c-90e8-f6a5746f45c0" providerId="ADAL" clId="{F81B6161-871A-479F-BB9E-D917F3DB980B}" dt="2025-09-22T22:14:39.830" v="27773"/>
        <pc:sldMkLst>
          <pc:docMk/>
          <pc:sldMk cId="4194488061" sldId="448"/>
        </pc:sldMkLst>
      </pc:sldChg>
      <pc:sldChg chg="add del">
        <pc:chgData name="Leonard, Kristen *" userId="a38f7ebc-66e0-4d8c-90e8-f6a5746f45c0" providerId="ADAL" clId="{F81B6161-871A-479F-BB9E-D917F3DB980B}" dt="2025-09-22T22:08:01.616" v="27690" actId="47"/>
        <pc:sldMkLst>
          <pc:docMk/>
          <pc:sldMk cId="209769112" sldId="449"/>
        </pc:sldMkLst>
      </pc:sldChg>
      <pc:sldChg chg="addSp delSp modSp new mod">
        <pc:chgData name="Leonard, Kristen *" userId="a38f7ebc-66e0-4d8c-90e8-f6a5746f45c0" providerId="ADAL" clId="{F81B6161-871A-479F-BB9E-D917F3DB980B}" dt="2025-09-22T22:27:20.085" v="28259" actId="20577"/>
        <pc:sldMkLst>
          <pc:docMk/>
          <pc:sldMk cId="1374352734" sldId="449"/>
        </pc:sldMkLst>
        <pc:spChg chg="add del mod">
          <ac:chgData name="Leonard, Kristen *" userId="a38f7ebc-66e0-4d8c-90e8-f6a5746f45c0" providerId="ADAL" clId="{F81B6161-871A-479F-BB9E-D917F3DB980B}" dt="2025-09-22T22:19:11.415" v="27824" actId="1076"/>
          <ac:spMkLst>
            <pc:docMk/>
            <pc:sldMk cId="1374352734" sldId="449"/>
            <ac:spMk id="7" creationId="{CDA4C280-41CB-ECCD-9525-B904426B0B26}"/>
          </ac:spMkLst>
        </pc:spChg>
        <pc:spChg chg="add mod">
          <ac:chgData name="Leonard, Kristen *" userId="a38f7ebc-66e0-4d8c-90e8-f6a5746f45c0" providerId="ADAL" clId="{F81B6161-871A-479F-BB9E-D917F3DB980B}" dt="2025-09-22T22:27:20.085" v="28259" actId="20577"/>
          <ac:spMkLst>
            <pc:docMk/>
            <pc:sldMk cId="1374352734" sldId="449"/>
            <ac:spMk id="10" creationId="{A31B903D-946C-B56D-7B7E-5CA2E3D23ABA}"/>
          </ac:spMkLst>
        </pc:spChg>
      </pc:sldChg>
      <pc:sldChg chg="modSp add mod">
        <pc:chgData name="Leonard, Kristen *" userId="a38f7ebc-66e0-4d8c-90e8-f6a5746f45c0" providerId="ADAL" clId="{F81B6161-871A-479F-BB9E-D917F3DB980B}" dt="2025-09-23T12:56:34.667" v="28713" actId="1076"/>
        <pc:sldMkLst>
          <pc:docMk/>
          <pc:sldMk cId="1773294120" sldId="450"/>
        </pc:sldMkLst>
      </pc:sldChg>
      <pc:sldChg chg="add">
        <pc:chgData name="Leonard, Kristen *" userId="a38f7ebc-66e0-4d8c-90e8-f6a5746f45c0" providerId="ADAL" clId="{F81B6161-871A-479F-BB9E-D917F3DB980B}" dt="2025-09-23T13:01:01.118" v="28722"/>
        <pc:sldMkLst>
          <pc:docMk/>
          <pc:sldMk cId="1516022321" sldId="451"/>
        </pc:sldMkLst>
      </pc:sldChg>
      <pc:sldChg chg="addSp modSp add mod">
        <pc:chgData name="Leonard, Kristen *" userId="a38f7ebc-66e0-4d8c-90e8-f6a5746f45c0" providerId="ADAL" clId="{F81B6161-871A-479F-BB9E-D917F3DB980B}" dt="2025-09-23T20:11:17.026" v="30904" actId="20577"/>
        <pc:sldMkLst>
          <pc:docMk/>
          <pc:sldMk cId="3441079285" sldId="452"/>
        </pc:sldMkLst>
      </pc:sldChg>
      <pc:sldChg chg="add del">
        <pc:chgData name="Leonard, Kristen *" userId="a38f7ebc-66e0-4d8c-90e8-f6a5746f45c0" providerId="ADAL" clId="{F81B6161-871A-479F-BB9E-D917F3DB980B}" dt="2025-09-24T12:42:12.298" v="32110" actId="47"/>
        <pc:sldMkLst>
          <pc:docMk/>
          <pc:sldMk cId="713637562" sldId="453"/>
        </pc:sldMkLst>
      </pc:sldChg>
      <pc:sldChg chg="addSp modSp add mod">
        <pc:chgData name="Leonard, Kristen *" userId="a38f7ebc-66e0-4d8c-90e8-f6a5746f45c0" providerId="ADAL" clId="{F81B6161-871A-479F-BB9E-D917F3DB980B}" dt="2025-09-23T16:27:14.428" v="29802" actId="1076"/>
        <pc:sldMkLst>
          <pc:docMk/>
          <pc:sldMk cId="304570863" sldId="454"/>
        </pc:sldMkLst>
      </pc:sldChg>
      <pc:sldChg chg="delSp modSp add del mod">
        <pc:chgData name="Leonard, Kristen *" userId="a38f7ebc-66e0-4d8c-90e8-f6a5746f45c0" providerId="ADAL" clId="{F81B6161-871A-479F-BB9E-D917F3DB980B}" dt="2025-09-23T13:40:32.534" v="29279" actId="47"/>
        <pc:sldMkLst>
          <pc:docMk/>
          <pc:sldMk cId="4180752256" sldId="454"/>
        </pc:sldMkLst>
      </pc:sldChg>
      <pc:sldChg chg="modSp add del mod">
        <pc:chgData name="Leonard, Kristen *" userId="a38f7ebc-66e0-4d8c-90e8-f6a5746f45c0" providerId="ADAL" clId="{F81B6161-871A-479F-BB9E-D917F3DB980B}" dt="2025-09-23T20:10:53.281" v="30873" actId="47"/>
        <pc:sldMkLst>
          <pc:docMk/>
          <pc:sldMk cId="4011637690" sldId="455"/>
        </pc:sldMkLst>
      </pc:sldChg>
      <pc:sldChg chg="addSp delSp modSp add mod">
        <pc:chgData name="Leonard, Kristen *" userId="a38f7ebc-66e0-4d8c-90e8-f6a5746f45c0" providerId="ADAL" clId="{F81B6161-871A-479F-BB9E-D917F3DB980B}" dt="2025-09-23T20:37:09.542" v="31199" actId="1076"/>
        <pc:sldMkLst>
          <pc:docMk/>
          <pc:sldMk cId="904980121" sldId="456"/>
        </pc:sldMkLst>
      </pc:sldChg>
      <pc:sldChg chg="addSp modSp add mod">
        <pc:chgData name="Leonard, Kristen *" userId="a38f7ebc-66e0-4d8c-90e8-f6a5746f45c0" providerId="ADAL" clId="{F81B6161-871A-479F-BB9E-D917F3DB980B}" dt="2025-09-23T20:37:24.642" v="31205" actId="1076"/>
        <pc:sldMkLst>
          <pc:docMk/>
          <pc:sldMk cId="2420787074" sldId="457"/>
        </pc:sldMkLst>
      </pc:sldChg>
      <pc:sldChg chg="addSp modSp add mod">
        <pc:chgData name="Leonard, Kristen *" userId="a38f7ebc-66e0-4d8c-90e8-f6a5746f45c0" providerId="ADAL" clId="{F81B6161-871A-479F-BB9E-D917F3DB980B}" dt="2025-09-23T20:37:39.899" v="31211" actId="1076"/>
        <pc:sldMkLst>
          <pc:docMk/>
          <pc:sldMk cId="471524770" sldId="458"/>
        </pc:sldMkLst>
      </pc:sldChg>
      <pc:sldChg chg="addSp modSp add mod">
        <pc:chgData name="Leonard, Kristen *" userId="a38f7ebc-66e0-4d8c-90e8-f6a5746f45c0" providerId="ADAL" clId="{F81B6161-871A-479F-BB9E-D917F3DB980B}" dt="2025-09-23T20:38:15.666" v="31217" actId="1076"/>
        <pc:sldMkLst>
          <pc:docMk/>
          <pc:sldMk cId="955831724" sldId="459"/>
        </pc:sldMkLst>
      </pc:sldChg>
      <pc:sldChg chg="addSp modSp add mod">
        <pc:chgData name="Leonard, Kristen *" userId="a38f7ebc-66e0-4d8c-90e8-f6a5746f45c0" providerId="ADAL" clId="{F81B6161-871A-479F-BB9E-D917F3DB980B}" dt="2025-09-23T20:38:39.526" v="31223" actId="1076"/>
        <pc:sldMkLst>
          <pc:docMk/>
          <pc:sldMk cId="916179992" sldId="460"/>
        </pc:sldMkLst>
      </pc:sldChg>
      <pc:sldChg chg="addSp modSp add mod">
        <pc:chgData name="Leonard, Kristen *" userId="a38f7ebc-66e0-4d8c-90e8-f6a5746f45c0" providerId="ADAL" clId="{F81B6161-871A-479F-BB9E-D917F3DB980B}" dt="2025-09-23T20:39:15.984" v="31227" actId="1076"/>
        <pc:sldMkLst>
          <pc:docMk/>
          <pc:sldMk cId="336688031" sldId="461"/>
        </pc:sldMkLst>
      </pc:sldChg>
      <pc:sldChg chg="addSp modSp add mod">
        <pc:chgData name="Leonard, Kristen *" userId="a38f7ebc-66e0-4d8c-90e8-f6a5746f45c0" providerId="ADAL" clId="{F81B6161-871A-479F-BB9E-D917F3DB980B}" dt="2025-09-23T20:39:38.612" v="31233" actId="1076"/>
        <pc:sldMkLst>
          <pc:docMk/>
          <pc:sldMk cId="1883589851" sldId="462"/>
        </pc:sldMkLst>
      </pc:sldChg>
      <pc:sldChg chg="addSp modSp add mod">
        <pc:chgData name="Leonard, Kristen *" userId="a38f7ebc-66e0-4d8c-90e8-f6a5746f45c0" providerId="ADAL" clId="{F81B6161-871A-479F-BB9E-D917F3DB980B}" dt="2025-09-23T20:40:03.322" v="31240" actId="1076"/>
        <pc:sldMkLst>
          <pc:docMk/>
          <pc:sldMk cId="1739120650" sldId="463"/>
        </pc:sldMkLst>
      </pc:sldChg>
      <pc:sldChg chg="addSp delSp modSp add mod">
        <pc:chgData name="Leonard, Kristen *" userId="a38f7ebc-66e0-4d8c-90e8-f6a5746f45c0" providerId="ADAL" clId="{F81B6161-871A-479F-BB9E-D917F3DB980B}" dt="2025-09-23T19:54:40.973" v="30733" actId="1076"/>
        <pc:sldMkLst>
          <pc:docMk/>
          <pc:sldMk cId="3080137368" sldId="464"/>
        </pc:sldMkLst>
      </pc:sldChg>
      <pc:sldChg chg="addSp modSp add mod">
        <pc:chgData name="Leonard, Kristen *" userId="a38f7ebc-66e0-4d8c-90e8-f6a5746f45c0" providerId="ADAL" clId="{F81B6161-871A-479F-BB9E-D917F3DB980B}" dt="2025-09-23T19:55:06.096" v="30739" actId="1076"/>
        <pc:sldMkLst>
          <pc:docMk/>
          <pc:sldMk cId="2543808117" sldId="465"/>
        </pc:sldMkLst>
      </pc:sldChg>
      <pc:sldChg chg="addSp modSp add mod">
        <pc:chgData name="Leonard, Kristen *" userId="a38f7ebc-66e0-4d8c-90e8-f6a5746f45c0" providerId="ADAL" clId="{F81B6161-871A-479F-BB9E-D917F3DB980B}" dt="2025-09-23T19:55:28.657" v="30745" actId="1076"/>
        <pc:sldMkLst>
          <pc:docMk/>
          <pc:sldMk cId="2655414495" sldId="466"/>
        </pc:sldMkLst>
      </pc:sldChg>
      <pc:sldChg chg="addSp modSp add mod">
        <pc:chgData name="Leonard, Kristen *" userId="a38f7ebc-66e0-4d8c-90e8-f6a5746f45c0" providerId="ADAL" clId="{F81B6161-871A-479F-BB9E-D917F3DB980B}" dt="2025-09-23T19:55:54.494" v="30751" actId="1076"/>
        <pc:sldMkLst>
          <pc:docMk/>
          <pc:sldMk cId="174168037" sldId="467"/>
        </pc:sldMkLst>
      </pc:sldChg>
      <pc:sldChg chg="addSp modSp add mod">
        <pc:chgData name="Leonard, Kristen *" userId="a38f7ebc-66e0-4d8c-90e8-f6a5746f45c0" providerId="ADAL" clId="{F81B6161-871A-479F-BB9E-D917F3DB980B}" dt="2025-09-23T19:56:22.791" v="30757" actId="1076"/>
        <pc:sldMkLst>
          <pc:docMk/>
          <pc:sldMk cId="815835113" sldId="468"/>
        </pc:sldMkLst>
      </pc:sldChg>
      <pc:sldChg chg="addSp modSp add mod">
        <pc:chgData name="Leonard, Kristen *" userId="a38f7ebc-66e0-4d8c-90e8-f6a5746f45c0" providerId="ADAL" clId="{F81B6161-871A-479F-BB9E-D917F3DB980B}" dt="2025-09-23T19:56:56.183" v="30765" actId="1076"/>
        <pc:sldMkLst>
          <pc:docMk/>
          <pc:sldMk cId="2609901759" sldId="469"/>
        </pc:sldMkLst>
      </pc:sldChg>
      <pc:sldChg chg="addSp modSp add mod">
        <pc:chgData name="Leonard, Kristen *" userId="a38f7ebc-66e0-4d8c-90e8-f6a5746f45c0" providerId="ADAL" clId="{F81B6161-871A-479F-BB9E-D917F3DB980B}" dt="2025-09-23T19:57:20.077" v="30771" actId="1076"/>
        <pc:sldMkLst>
          <pc:docMk/>
          <pc:sldMk cId="1392621962" sldId="470"/>
        </pc:sldMkLst>
      </pc:sldChg>
      <pc:sldChg chg="addSp modSp add mod">
        <pc:chgData name="Leonard, Kristen *" userId="a38f7ebc-66e0-4d8c-90e8-f6a5746f45c0" providerId="ADAL" clId="{F81B6161-871A-479F-BB9E-D917F3DB980B}" dt="2025-09-23T19:58:02.439" v="30777" actId="1076"/>
        <pc:sldMkLst>
          <pc:docMk/>
          <pc:sldMk cId="1457556061" sldId="471"/>
        </pc:sldMkLst>
      </pc:sldChg>
      <pc:sldChg chg="add del">
        <pc:chgData name="Leonard, Kristen *" userId="a38f7ebc-66e0-4d8c-90e8-f6a5746f45c0" providerId="ADAL" clId="{F81B6161-871A-479F-BB9E-D917F3DB980B}" dt="2025-09-23T17:33:07.504" v="30184" actId="47"/>
        <pc:sldMkLst>
          <pc:docMk/>
          <pc:sldMk cId="1461790054" sldId="472"/>
        </pc:sldMkLst>
      </pc:sldChg>
      <pc:sldChg chg="addSp delSp modSp add mod">
        <pc:chgData name="Leonard, Kristen *" userId="a38f7ebc-66e0-4d8c-90e8-f6a5746f45c0" providerId="ADAL" clId="{F81B6161-871A-479F-BB9E-D917F3DB980B}" dt="2025-09-23T20:03:49.481" v="30840" actId="20577"/>
        <pc:sldMkLst>
          <pc:docMk/>
          <pc:sldMk cId="1467866869" sldId="472"/>
        </pc:sldMkLst>
      </pc:sldChg>
      <pc:sldChg chg="addSp delSp modSp add mod">
        <pc:chgData name="Leonard, Kristen *" userId="a38f7ebc-66e0-4d8c-90e8-f6a5746f45c0" providerId="ADAL" clId="{F81B6161-871A-479F-BB9E-D917F3DB980B}" dt="2025-09-23T20:09:05.060" v="30849" actId="1076"/>
        <pc:sldMkLst>
          <pc:docMk/>
          <pc:sldMk cId="3046313105" sldId="473"/>
        </pc:sldMkLst>
      </pc:sldChg>
      <pc:sldChg chg="modSp add mod">
        <pc:chgData name="Leonard, Kristen *" userId="a38f7ebc-66e0-4d8c-90e8-f6a5746f45c0" providerId="ADAL" clId="{F81B6161-871A-479F-BB9E-D917F3DB980B}" dt="2025-09-23T20:30:56.051" v="31193" actId="1076"/>
        <pc:sldMkLst>
          <pc:docMk/>
          <pc:sldMk cId="998479727" sldId="474"/>
        </pc:sldMkLst>
      </pc:sldChg>
      <pc:sldChg chg="addSp modSp add mod">
        <pc:chgData name="Leonard, Kristen *" userId="a38f7ebc-66e0-4d8c-90e8-f6a5746f45c0" providerId="ADAL" clId="{F81B6161-871A-479F-BB9E-D917F3DB980B}" dt="2025-09-23T20:40:18.305" v="31246" actId="1076"/>
        <pc:sldMkLst>
          <pc:docMk/>
          <pc:sldMk cId="1710671182" sldId="475"/>
        </pc:sldMkLst>
      </pc:sldChg>
      <pc:sldChg chg="addSp delSp modSp add mod">
        <pc:chgData name="Leonard, Kristen *" userId="a38f7ebc-66e0-4d8c-90e8-f6a5746f45c0" providerId="ADAL" clId="{F81B6161-871A-479F-BB9E-D917F3DB980B}" dt="2025-09-23T20:54:34.409" v="31586" actId="1076"/>
        <pc:sldMkLst>
          <pc:docMk/>
          <pc:sldMk cId="842493332" sldId="476"/>
        </pc:sldMkLst>
      </pc:sldChg>
      <pc:sldChg chg="addSp delSp modSp add del mod">
        <pc:chgData name="Leonard, Kristen *" userId="a38f7ebc-66e0-4d8c-90e8-f6a5746f45c0" providerId="ADAL" clId="{F81B6161-871A-479F-BB9E-D917F3DB980B}" dt="2025-09-23T21:03:50.429" v="32089" actId="47"/>
        <pc:sldMkLst>
          <pc:docMk/>
          <pc:sldMk cId="1993705936" sldId="477"/>
        </pc:sldMkLst>
      </pc:sldChg>
      <pc:sldChg chg="addSp delSp modSp add mod">
        <pc:chgData name="Leonard, Kristen *" userId="a38f7ebc-66e0-4d8c-90e8-f6a5746f45c0" providerId="ADAL" clId="{F81B6161-871A-479F-BB9E-D917F3DB980B}" dt="2025-09-23T20:59:33.089" v="31806" actId="14100"/>
        <pc:sldMkLst>
          <pc:docMk/>
          <pc:sldMk cId="2981216288" sldId="478"/>
        </pc:sldMkLst>
      </pc:sldChg>
      <pc:sldChg chg="add del">
        <pc:chgData name="Leonard, Kristen *" userId="a38f7ebc-66e0-4d8c-90e8-f6a5746f45c0" providerId="ADAL" clId="{F81B6161-871A-479F-BB9E-D917F3DB980B}" dt="2025-09-23T20:59:57.112" v="31808" actId="47"/>
        <pc:sldMkLst>
          <pc:docMk/>
          <pc:sldMk cId="1326421251" sldId="479"/>
        </pc:sldMkLst>
      </pc:sldChg>
      <pc:sldChg chg="addSp delSp modSp add mod">
        <pc:chgData name="Leonard, Kristen *" userId="a38f7ebc-66e0-4d8c-90e8-f6a5746f45c0" providerId="ADAL" clId="{F81B6161-871A-479F-BB9E-D917F3DB980B}" dt="2025-09-23T21:00:55.199" v="31834" actId="478"/>
        <pc:sldMkLst>
          <pc:docMk/>
          <pc:sldMk cId="3940142848" sldId="480"/>
        </pc:sldMkLst>
      </pc:sldChg>
      <pc:sldChg chg="addSp delSp modSp add mod">
        <pc:chgData name="Leonard, Kristen *" userId="a38f7ebc-66e0-4d8c-90e8-f6a5746f45c0" providerId="ADAL" clId="{F81B6161-871A-479F-BB9E-D917F3DB980B}" dt="2025-09-23T21:03:30.551" v="32088" actId="14100"/>
        <pc:sldMkLst>
          <pc:docMk/>
          <pc:sldMk cId="737739680" sldId="481"/>
        </pc:sldMkLst>
      </pc:sldChg>
    </pc:docChg>
  </pc:docChgLst>
  <pc:docChgLst>
    <pc:chgData name="Leonard, Kristen *" userId="a38f7ebc-66e0-4d8c-90e8-f6a5746f45c0" providerId="ADAL" clId="{6BAF6FE9-044C-4571-9BF3-8CCED4C972A2}"/>
    <pc:docChg chg="undo redo custSel addSld delSld modSld">
      <pc:chgData name="Leonard, Kristen *" userId="a38f7ebc-66e0-4d8c-90e8-f6a5746f45c0" providerId="ADAL" clId="{6BAF6FE9-044C-4571-9BF3-8CCED4C972A2}" dt="2025-09-26T14:52:37.234" v="1549" actId="1076"/>
      <pc:docMkLst>
        <pc:docMk/>
      </pc:docMkLst>
      <pc:sldChg chg="modSp mod">
        <pc:chgData name="Leonard, Kristen *" userId="a38f7ebc-66e0-4d8c-90e8-f6a5746f45c0" providerId="ADAL" clId="{6BAF6FE9-044C-4571-9BF3-8CCED4C972A2}" dt="2025-09-24T17:10:24.289" v="626" actId="2711"/>
        <pc:sldMkLst>
          <pc:docMk/>
          <pc:sldMk cId="1277333183" sldId="258"/>
        </pc:sldMkLst>
        <pc:spChg chg="mod">
          <ac:chgData name="Leonard, Kristen *" userId="a38f7ebc-66e0-4d8c-90e8-f6a5746f45c0" providerId="ADAL" clId="{6BAF6FE9-044C-4571-9BF3-8CCED4C972A2}" dt="2025-09-24T17:10:24.289" v="626" actId="2711"/>
          <ac:spMkLst>
            <pc:docMk/>
            <pc:sldMk cId="1277333183" sldId="258"/>
            <ac:spMk id="2" creationId="{C286CE3D-E609-C546-8531-C3533919D9DD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7:20:54.557" v="649" actId="2711"/>
        <pc:sldMkLst>
          <pc:docMk/>
          <pc:sldMk cId="4193795167" sldId="259"/>
        </pc:sldMkLst>
        <pc:spChg chg="mod">
          <ac:chgData name="Leonard, Kristen *" userId="a38f7ebc-66e0-4d8c-90e8-f6a5746f45c0" providerId="ADAL" clId="{6BAF6FE9-044C-4571-9BF3-8CCED4C972A2}" dt="2025-09-24T16:31:53.300" v="586" actId="20577"/>
          <ac:spMkLst>
            <pc:docMk/>
            <pc:sldMk cId="4193795167" sldId="259"/>
            <ac:spMk id="3" creationId="{6E4F8C4A-97AF-7581-1138-41B430992E97}"/>
          </ac:spMkLst>
        </pc:spChg>
        <pc:spChg chg="add mod">
          <ac:chgData name="Leonard, Kristen *" userId="a38f7ebc-66e0-4d8c-90e8-f6a5746f45c0" providerId="ADAL" clId="{6BAF6FE9-044C-4571-9BF3-8CCED4C972A2}" dt="2025-09-24T17:20:54.557" v="649" actId="2711"/>
          <ac:spMkLst>
            <pc:docMk/>
            <pc:sldMk cId="4193795167" sldId="259"/>
            <ac:spMk id="4" creationId="{4434EF5C-455B-2A7B-E20D-4AD95B8E9404}"/>
          </ac:spMkLst>
        </pc:spChg>
        <pc:graphicFrameChg chg="mod modGraphic">
          <ac:chgData name="Leonard, Kristen *" userId="a38f7ebc-66e0-4d8c-90e8-f6a5746f45c0" providerId="ADAL" clId="{6BAF6FE9-044C-4571-9BF3-8CCED4C972A2}" dt="2025-09-24T16:31:41.261" v="584" actId="255"/>
          <ac:graphicFrameMkLst>
            <pc:docMk/>
            <pc:sldMk cId="4193795167" sldId="259"/>
            <ac:graphicFrameMk id="12" creationId="{F3EE0854-0A3C-7038-9713-0765A3FE466D}"/>
          </ac:graphicFrameMkLst>
        </pc:graphicFrameChg>
      </pc:sldChg>
      <pc:sldChg chg="addSp delSp modSp mod">
        <pc:chgData name="Leonard, Kristen *" userId="a38f7ebc-66e0-4d8c-90e8-f6a5746f45c0" providerId="ADAL" clId="{6BAF6FE9-044C-4571-9BF3-8CCED4C972A2}" dt="2025-09-24T17:25:01.109" v="764" actId="1076"/>
        <pc:sldMkLst>
          <pc:docMk/>
          <pc:sldMk cId="867419858" sldId="265"/>
        </pc:sldMkLst>
        <pc:spChg chg="add mod">
          <ac:chgData name="Leonard, Kristen *" userId="a38f7ebc-66e0-4d8c-90e8-f6a5746f45c0" providerId="ADAL" clId="{6BAF6FE9-044C-4571-9BF3-8CCED4C972A2}" dt="2025-09-24T17:24:23.947" v="759" actId="20577"/>
          <ac:spMkLst>
            <pc:docMk/>
            <pc:sldMk cId="867419858" sldId="265"/>
            <ac:spMk id="10" creationId="{C46D794C-E387-1AE7-AF30-29632B1CF2FB}"/>
          </ac:spMkLst>
        </pc:spChg>
        <pc:picChg chg="mod">
          <ac:chgData name="Leonard, Kristen *" userId="a38f7ebc-66e0-4d8c-90e8-f6a5746f45c0" providerId="ADAL" clId="{6BAF6FE9-044C-4571-9BF3-8CCED4C972A2}" dt="2025-09-24T17:24:37.831" v="761" actId="1076"/>
          <ac:picMkLst>
            <pc:docMk/>
            <pc:sldMk cId="867419858" sldId="265"/>
            <ac:picMk id="13" creationId="{3B575E09-674C-99A6-939C-9757BC3BFB29}"/>
          </ac:picMkLst>
        </pc:picChg>
        <pc:picChg chg="mod">
          <ac:chgData name="Leonard, Kristen *" userId="a38f7ebc-66e0-4d8c-90e8-f6a5746f45c0" providerId="ADAL" clId="{6BAF6FE9-044C-4571-9BF3-8CCED4C972A2}" dt="2025-09-24T17:25:01.109" v="764" actId="1076"/>
          <ac:picMkLst>
            <pc:docMk/>
            <pc:sldMk cId="867419858" sldId="265"/>
            <ac:picMk id="19" creationId="{271FDB17-1F86-AC6B-4608-BCC5953201C6}"/>
          </ac:picMkLst>
        </pc:picChg>
        <pc:cxnChg chg="mod">
          <ac:chgData name="Leonard, Kristen *" userId="a38f7ebc-66e0-4d8c-90e8-f6a5746f45c0" providerId="ADAL" clId="{6BAF6FE9-044C-4571-9BF3-8CCED4C972A2}" dt="2025-09-24T17:24:44.443" v="763" actId="14100"/>
          <ac:cxnSpMkLst>
            <pc:docMk/>
            <pc:sldMk cId="867419858" sldId="265"/>
            <ac:cxnSpMk id="15" creationId="{83259D3B-5596-7110-B603-92879061393A}"/>
          </ac:cxnSpMkLst>
        </pc:cxnChg>
      </pc:sldChg>
      <pc:sldChg chg="modSp mod">
        <pc:chgData name="Leonard, Kristen *" userId="a38f7ebc-66e0-4d8c-90e8-f6a5746f45c0" providerId="ADAL" clId="{6BAF6FE9-044C-4571-9BF3-8CCED4C972A2}" dt="2025-09-24T17:16:57.520" v="644" actId="1076"/>
        <pc:sldMkLst>
          <pc:docMk/>
          <pc:sldMk cId="2369739803" sldId="332"/>
        </pc:sldMkLst>
        <pc:spChg chg="mod">
          <ac:chgData name="Leonard, Kristen *" userId="a38f7ebc-66e0-4d8c-90e8-f6a5746f45c0" providerId="ADAL" clId="{6BAF6FE9-044C-4571-9BF3-8CCED4C972A2}" dt="2025-09-24T17:16:51.445" v="643" actId="1076"/>
          <ac:spMkLst>
            <pc:docMk/>
            <pc:sldMk cId="2369739803" sldId="332"/>
            <ac:spMk id="7" creationId="{6CA853B5-C95F-628C-C265-EAC41BD19759}"/>
          </ac:spMkLst>
        </pc:spChg>
        <pc:spChg chg="mod">
          <ac:chgData name="Leonard, Kristen *" userId="a38f7ebc-66e0-4d8c-90e8-f6a5746f45c0" providerId="ADAL" clId="{6BAF6FE9-044C-4571-9BF3-8CCED4C972A2}" dt="2025-09-24T17:16:57.520" v="644" actId="1076"/>
          <ac:spMkLst>
            <pc:docMk/>
            <pc:sldMk cId="2369739803" sldId="332"/>
            <ac:spMk id="8" creationId="{B627813E-7EDF-FC55-6E2D-488E31A53033}"/>
          </ac:spMkLst>
        </pc:spChg>
      </pc:sldChg>
      <pc:sldChg chg="modSp mod">
        <pc:chgData name="Leonard, Kristen *" userId="a38f7ebc-66e0-4d8c-90e8-f6a5746f45c0" providerId="ADAL" clId="{6BAF6FE9-044C-4571-9BF3-8CCED4C972A2}" dt="2025-09-24T18:00:06.738" v="1084" actId="2711"/>
        <pc:sldMkLst>
          <pc:docMk/>
          <pc:sldMk cId="2666647936" sldId="335"/>
        </pc:sldMkLst>
        <pc:spChg chg="mod">
          <ac:chgData name="Leonard, Kristen *" userId="a38f7ebc-66e0-4d8c-90e8-f6a5746f45c0" providerId="ADAL" clId="{6BAF6FE9-044C-4571-9BF3-8CCED4C972A2}" dt="2025-09-24T18:00:06.738" v="1084" actId="2711"/>
          <ac:spMkLst>
            <pc:docMk/>
            <pc:sldMk cId="2666647936" sldId="335"/>
            <ac:spMk id="2" creationId="{07D91262-FB66-6DC7-8353-4193D24F666E}"/>
          </ac:spMkLst>
        </pc:spChg>
      </pc:sldChg>
      <pc:sldChg chg="modSp mod">
        <pc:chgData name="Leonard, Kristen *" userId="a38f7ebc-66e0-4d8c-90e8-f6a5746f45c0" providerId="ADAL" clId="{6BAF6FE9-044C-4571-9BF3-8CCED4C972A2}" dt="2025-09-24T17:18:32.910" v="645" actId="2711"/>
        <pc:sldMkLst>
          <pc:docMk/>
          <pc:sldMk cId="607472812" sldId="336"/>
        </pc:sldMkLst>
        <pc:spChg chg="mod">
          <ac:chgData name="Leonard, Kristen *" userId="a38f7ebc-66e0-4d8c-90e8-f6a5746f45c0" providerId="ADAL" clId="{6BAF6FE9-044C-4571-9BF3-8CCED4C972A2}" dt="2025-09-24T17:18:32.910" v="645" actId="2711"/>
          <ac:spMkLst>
            <pc:docMk/>
            <pc:sldMk cId="607472812" sldId="336"/>
            <ac:spMk id="2" creationId="{407CDDB9-526C-558F-3152-E5909882F761}"/>
          </ac:spMkLst>
        </pc:spChg>
        <pc:spChg chg="mod">
          <ac:chgData name="Leonard, Kristen *" userId="a38f7ebc-66e0-4d8c-90e8-f6a5746f45c0" providerId="ADAL" clId="{6BAF6FE9-044C-4571-9BF3-8CCED4C972A2}" dt="2025-09-24T16:30:10.617" v="548" actId="554"/>
          <ac:spMkLst>
            <pc:docMk/>
            <pc:sldMk cId="607472812" sldId="336"/>
            <ac:spMk id="3" creationId="{572B5C98-E550-632F-2F9B-0A7AAE2773BC}"/>
          </ac:spMkLst>
        </pc:spChg>
        <pc:picChg chg="mod">
          <ac:chgData name="Leonard, Kristen *" userId="a38f7ebc-66e0-4d8c-90e8-f6a5746f45c0" providerId="ADAL" clId="{6BAF6FE9-044C-4571-9BF3-8CCED4C972A2}" dt="2025-09-24T16:30:10.617" v="548" actId="554"/>
          <ac:picMkLst>
            <pc:docMk/>
            <pc:sldMk cId="607472812" sldId="336"/>
            <ac:picMk id="8" creationId="{2C2E26E9-8CD3-9F09-2042-554A80DA730F}"/>
          </ac:picMkLst>
        </pc:picChg>
      </pc:sldChg>
      <pc:sldChg chg="addSp delSp modSp mod">
        <pc:chgData name="Leonard, Kristen *" userId="a38f7ebc-66e0-4d8c-90e8-f6a5746f45c0" providerId="ADAL" clId="{6BAF6FE9-044C-4571-9BF3-8CCED4C972A2}" dt="2025-09-24T17:22:32.295" v="718" actId="1076"/>
        <pc:sldMkLst>
          <pc:docMk/>
          <pc:sldMk cId="3939783740" sldId="337"/>
        </pc:sldMkLst>
        <pc:spChg chg="mod">
          <ac:chgData name="Leonard, Kristen *" userId="a38f7ebc-66e0-4d8c-90e8-f6a5746f45c0" providerId="ADAL" clId="{6BAF6FE9-044C-4571-9BF3-8CCED4C972A2}" dt="2025-09-24T17:22:32.295" v="718" actId="1076"/>
          <ac:spMkLst>
            <pc:docMk/>
            <pc:sldMk cId="3939783740" sldId="337"/>
            <ac:spMk id="3" creationId="{134ED87F-FBE5-40E4-4885-F97786D7D0DB}"/>
          </ac:spMkLst>
        </pc:spChg>
        <pc:spChg chg="add mod">
          <ac:chgData name="Leonard, Kristen *" userId="a38f7ebc-66e0-4d8c-90e8-f6a5746f45c0" providerId="ADAL" clId="{6BAF6FE9-044C-4571-9BF3-8CCED4C972A2}" dt="2025-09-24T17:21:37.015" v="707" actId="20577"/>
          <ac:spMkLst>
            <pc:docMk/>
            <pc:sldMk cId="3939783740" sldId="337"/>
            <ac:spMk id="7" creationId="{90622EC0-97C5-D68B-0A31-3B07B315905F}"/>
          </ac:spMkLst>
        </pc:spChg>
        <pc:graphicFrameChg chg="mod modGraphic">
          <ac:chgData name="Leonard, Kristen *" userId="a38f7ebc-66e0-4d8c-90e8-f6a5746f45c0" providerId="ADAL" clId="{6BAF6FE9-044C-4571-9BF3-8CCED4C972A2}" dt="2025-09-24T17:22:28.073" v="717" actId="1076"/>
          <ac:graphicFrameMkLst>
            <pc:docMk/>
            <pc:sldMk cId="3939783740" sldId="337"/>
            <ac:graphicFrameMk id="9" creationId="{1B595BD2-02D4-6770-A9CB-4A00B3D11167}"/>
          </ac:graphicFrameMkLst>
        </pc:graphicFrameChg>
      </pc:sldChg>
      <pc:sldChg chg="addSp delSp modSp mod">
        <pc:chgData name="Leonard, Kristen *" userId="a38f7ebc-66e0-4d8c-90e8-f6a5746f45c0" providerId="ADAL" clId="{6BAF6FE9-044C-4571-9BF3-8CCED4C972A2}" dt="2025-09-24T18:05:44.172" v="1177" actId="2711"/>
        <pc:sldMkLst>
          <pc:docMk/>
          <pc:sldMk cId="3244165834" sldId="338"/>
        </pc:sldMkLst>
        <pc:spChg chg="add mod">
          <ac:chgData name="Leonard, Kristen *" userId="a38f7ebc-66e0-4d8c-90e8-f6a5746f45c0" providerId="ADAL" clId="{6BAF6FE9-044C-4571-9BF3-8CCED4C972A2}" dt="2025-09-24T18:05:02.415" v="1143" actId="20577"/>
          <ac:spMkLst>
            <pc:docMk/>
            <pc:sldMk cId="3244165834" sldId="338"/>
            <ac:spMk id="3" creationId="{63BF8A63-64C4-E9F1-512D-72742E59682D}"/>
          </ac:spMkLst>
        </pc:spChg>
        <pc:spChg chg="mod">
          <ac:chgData name="Leonard, Kristen *" userId="a38f7ebc-66e0-4d8c-90e8-f6a5746f45c0" providerId="ADAL" clId="{6BAF6FE9-044C-4571-9BF3-8CCED4C972A2}" dt="2025-09-24T18:05:44.172" v="1177" actId="2711"/>
          <ac:spMkLst>
            <pc:docMk/>
            <pc:sldMk cId="3244165834" sldId="338"/>
            <ac:spMk id="70" creationId="{C5CCBB73-02BF-FEE7-B453-FF4E08DB10A3}"/>
          </ac:spMkLst>
        </pc:spChg>
        <pc:spChg chg="mod">
          <ac:chgData name="Leonard, Kristen *" userId="a38f7ebc-66e0-4d8c-90e8-f6a5746f45c0" providerId="ADAL" clId="{6BAF6FE9-044C-4571-9BF3-8CCED4C972A2}" dt="2025-09-24T18:05:44.172" v="1177" actId="2711"/>
          <ac:spMkLst>
            <pc:docMk/>
            <pc:sldMk cId="3244165834" sldId="338"/>
            <ac:spMk id="71" creationId="{79C4F213-0456-5ECD-E108-5ABBF3C0160B}"/>
          </ac:spMkLst>
        </pc:spChg>
        <pc:spChg chg="mod">
          <ac:chgData name="Leonard, Kristen *" userId="a38f7ebc-66e0-4d8c-90e8-f6a5746f45c0" providerId="ADAL" clId="{6BAF6FE9-044C-4571-9BF3-8CCED4C972A2}" dt="2025-09-24T18:05:44.172" v="1177" actId="2711"/>
          <ac:spMkLst>
            <pc:docMk/>
            <pc:sldMk cId="3244165834" sldId="338"/>
            <ac:spMk id="72" creationId="{491C406F-5B0E-56A3-603B-937B0D0143E8}"/>
          </ac:spMkLst>
        </pc:spChg>
        <pc:spChg chg="mod">
          <ac:chgData name="Leonard, Kristen *" userId="a38f7ebc-66e0-4d8c-90e8-f6a5746f45c0" providerId="ADAL" clId="{6BAF6FE9-044C-4571-9BF3-8CCED4C972A2}" dt="2025-09-24T18:05:44.172" v="1177" actId="2711"/>
          <ac:spMkLst>
            <pc:docMk/>
            <pc:sldMk cId="3244165834" sldId="338"/>
            <ac:spMk id="78" creationId="{94E3F80E-2438-059E-1D5A-EC98C106D54F}"/>
          </ac:spMkLst>
        </pc:spChg>
        <pc:spChg chg="mod">
          <ac:chgData name="Leonard, Kristen *" userId="a38f7ebc-66e0-4d8c-90e8-f6a5746f45c0" providerId="ADAL" clId="{6BAF6FE9-044C-4571-9BF3-8CCED4C972A2}" dt="2025-09-24T18:05:44.172" v="1177" actId="2711"/>
          <ac:spMkLst>
            <pc:docMk/>
            <pc:sldMk cId="3244165834" sldId="338"/>
            <ac:spMk id="79" creationId="{5F5AC325-271F-79AB-BE54-7379A5840D6B}"/>
          </ac:spMkLst>
        </pc:spChg>
        <pc:spChg chg="mod">
          <ac:chgData name="Leonard, Kristen *" userId="a38f7ebc-66e0-4d8c-90e8-f6a5746f45c0" providerId="ADAL" clId="{6BAF6FE9-044C-4571-9BF3-8CCED4C972A2}" dt="2025-09-24T18:05:44.172" v="1177" actId="2711"/>
          <ac:spMkLst>
            <pc:docMk/>
            <pc:sldMk cId="3244165834" sldId="338"/>
            <ac:spMk id="80" creationId="{5BB08A73-A285-643C-C1A2-A3F4BFD886A4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8:08:47.296" v="1178" actId="2711"/>
        <pc:sldMkLst>
          <pc:docMk/>
          <pc:sldMk cId="541694869" sldId="340"/>
        </pc:sldMkLst>
        <pc:spChg chg="add mod">
          <ac:chgData name="Leonard, Kristen *" userId="a38f7ebc-66e0-4d8c-90e8-f6a5746f45c0" providerId="ADAL" clId="{6BAF6FE9-044C-4571-9BF3-8CCED4C972A2}" dt="2025-09-24T18:05:13.327" v="1154" actId="20577"/>
          <ac:spMkLst>
            <pc:docMk/>
            <pc:sldMk cId="541694869" sldId="340"/>
            <ac:spMk id="3" creationId="{8771C6D9-7843-A225-9275-A3F1D98FA4F7}"/>
          </ac:spMkLst>
        </pc:spChg>
        <pc:spChg chg="mod">
          <ac:chgData name="Leonard, Kristen *" userId="a38f7ebc-66e0-4d8c-90e8-f6a5746f45c0" providerId="ADAL" clId="{6BAF6FE9-044C-4571-9BF3-8CCED4C972A2}" dt="2025-09-24T18:08:47.296" v="1178" actId="2711"/>
          <ac:spMkLst>
            <pc:docMk/>
            <pc:sldMk cId="541694869" sldId="340"/>
            <ac:spMk id="23" creationId="{FFCD2AE5-00B8-4A43-5601-3F7019A6C136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6T14:52:08.518" v="1547" actId="20577"/>
        <pc:sldMkLst>
          <pc:docMk/>
          <pc:sldMk cId="785801510" sldId="341"/>
        </pc:sldMkLst>
        <pc:spChg chg="mod">
          <ac:chgData name="Leonard, Kristen *" userId="a38f7ebc-66e0-4d8c-90e8-f6a5746f45c0" providerId="ADAL" clId="{6BAF6FE9-044C-4571-9BF3-8CCED4C972A2}" dt="2025-09-26T14:52:08.518" v="1547" actId="20577"/>
          <ac:spMkLst>
            <pc:docMk/>
            <pc:sldMk cId="785801510" sldId="341"/>
            <ac:spMk id="3" creationId="{C719FA41-F6D9-C634-E625-287892904F98}"/>
          </ac:spMkLst>
        </pc:spChg>
        <pc:spChg chg="add mod">
          <ac:chgData name="Leonard, Kristen *" userId="a38f7ebc-66e0-4d8c-90e8-f6a5746f45c0" providerId="ADAL" clId="{6BAF6FE9-044C-4571-9BF3-8CCED4C972A2}" dt="2025-09-24T18:05:23.718" v="1176" actId="20577"/>
          <ac:spMkLst>
            <pc:docMk/>
            <pc:sldMk cId="785801510" sldId="341"/>
            <ac:spMk id="5" creationId="{22DA5EAC-4E25-5A68-DF69-C2C2B06EBF3B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7:32:04.115" v="834" actId="208"/>
        <pc:sldMkLst>
          <pc:docMk/>
          <pc:sldMk cId="3893894069" sldId="357"/>
        </pc:sldMkLst>
        <pc:spChg chg="add mod">
          <ac:chgData name="Leonard, Kristen *" userId="a38f7ebc-66e0-4d8c-90e8-f6a5746f45c0" providerId="ADAL" clId="{6BAF6FE9-044C-4571-9BF3-8CCED4C972A2}" dt="2025-09-24T17:27:01.093" v="826" actId="20577"/>
          <ac:spMkLst>
            <pc:docMk/>
            <pc:sldMk cId="3893894069" sldId="357"/>
            <ac:spMk id="11" creationId="{153E9D7C-92D3-F8B5-8213-DE69F425980E}"/>
          </ac:spMkLst>
        </pc:spChg>
        <pc:spChg chg="mod">
          <ac:chgData name="Leonard, Kristen *" userId="a38f7ebc-66e0-4d8c-90e8-f6a5746f45c0" providerId="ADAL" clId="{6BAF6FE9-044C-4571-9BF3-8CCED4C972A2}" dt="2025-09-24T17:32:04.115" v="834" actId="208"/>
          <ac:spMkLst>
            <pc:docMk/>
            <pc:sldMk cId="3893894069" sldId="357"/>
            <ac:spMk id="12" creationId="{7412B25E-7277-49D3-61FB-FE02AEC87404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7:31:21.078" v="833" actId="1076"/>
        <pc:sldMkLst>
          <pc:docMk/>
          <pc:sldMk cId="4290458193" sldId="359"/>
        </pc:sldMkLst>
        <pc:spChg chg="add mod">
          <ac:chgData name="Leonard, Kristen *" userId="a38f7ebc-66e0-4d8c-90e8-f6a5746f45c0" providerId="ADAL" clId="{6BAF6FE9-044C-4571-9BF3-8CCED4C972A2}" dt="2025-09-24T17:26:40.341" v="786" actId="20577"/>
          <ac:spMkLst>
            <pc:docMk/>
            <pc:sldMk cId="4290458193" sldId="359"/>
            <ac:spMk id="9" creationId="{A2442C65-AFD1-19D8-0A90-208510ED67B2}"/>
          </ac:spMkLst>
        </pc:spChg>
        <pc:spChg chg="mod">
          <ac:chgData name="Leonard, Kristen *" userId="a38f7ebc-66e0-4d8c-90e8-f6a5746f45c0" providerId="ADAL" clId="{6BAF6FE9-044C-4571-9BF3-8CCED4C972A2}" dt="2025-09-24T17:31:16.695" v="832" actId="1076"/>
          <ac:spMkLst>
            <pc:docMk/>
            <pc:sldMk cId="4290458193" sldId="359"/>
            <ac:spMk id="20" creationId="{A7960355-FEB1-7A08-DE32-78B19B8065C2}"/>
          </ac:spMkLst>
        </pc:spChg>
        <pc:spChg chg="mod">
          <ac:chgData name="Leonard, Kristen *" userId="a38f7ebc-66e0-4d8c-90e8-f6a5746f45c0" providerId="ADAL" clId="{6BAF6FE9-044C-4571-9BF3-8CCED4C972A2}" dt="2025-09-24T17:30:35.633" v="828" actId="1076"/>
          <ac:spMkLst>
            <pc:docMk/>
            <pc:sldMk cId="4290458193" sldId="359"/>
            <ac:spMk id="21" creationId="{4DA6BA5A-A5E5-7A18-3500-77FDF809AD13}"/>
          </ac:spMkLst>
        </pc:spChg>
        <pc:spChg chg="mod">
          <ac:chgData name="Leonard, Kristen *" userId="a38f7ebc-66e0-4d8c-90e8-f6a5746f45c0" providerId="ADAL" clId="{6BAF6FE9-044C-4571-9BF3-8CCED4C972A2}" dt="2025-09-24T17:31:21.078" v="833" actId="1076"/>
          <ac:spMkLst>
            <pc:docMk/>
            <pc:sldMk cId="4290458193" sldId="359"/>
            <ac:spMk id="22" creationId="{C382BF90-82A7-3BAC-3791-B7ACC407F06D}"/>
          </ac:spMkLst>
        </pc:spChg>
        <pc:spChg chg="mod">
          <ac:chgData name="Leonard, Kristen *" userId="a38f7ebc-66e0-4d8c-90e8-f6a5746f45c0" providerId="ADAL" clId="{6BAF6FE9-044C-4571-9BF3-8CCED4C972A2}" dt="2025-09-24T17:31:04.222" v="829" actId="1076"/>
          <ac:spMkLst>
            <pc:docMk/>
            <pc:sldMk cId="4290458193" sldId="359"/>
            <ac:spMk id="23" creationId="{2E405BAC-89B4-FF2D-E14F-0027DEBFB7A1}"/>
          </ac:spMkLst>
        </pc:spChg>
        <pc:spChg chg="mod">
          <ac:chgData name="Leonard, Kristen *" userId="a38f7ebc-66e0-4d8c-90e8-f6a5746f45c0" providerId="ADAL" clId="{6BAF6FE9-044C-4571-9BF3-8CCED4C972A2}" dt="2025-09-24T17:31:10.553" v="830" actId="1076"/>
          <ac:spMkLst>
            <pc:docMk/>
            <pc:sldMk cId="4290458193" sldId="359"/>
            <ac:spMk id="24" creationId="{E9F1B3D0-62CC-66FE-3FE2-0FEE32614BB6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8:14:15.566" v="1286" actId="1076"/>
        <pc:sldMkLst>
          <pc:docMk/>
          <pc:sldMk cId="3656257976" sldId="360"/>
        </pc:sldMkLst>
        <pc:spChg chg="add mod">
          <ac:chgData name="Leonard, Kristen *" userId="a38f7ebc-66e0-4d8c-90e8-f6a5746f45c0" providerId="ADAL" clId="{6BAF6FE9-044C-4571-9BF3-8CCED4C972A2}" dt="2025-09-24T18:14:02.681" v="1283" actId="20577"/>
          <ac:spMkLst>
            <pc:docMk/>
            <pc:sldMk cId="3656257976" sldId="360"/>
            <ac:spMk id="3" creationId="{42E5E350-8CEC-185F-F2BE-F3F1450090F6}"/>
          </ac:spMkLst>
        </pc:spChg>
        <pc:spChg chg="mod">
          <ac:chgData name="Leonard, Kristen *" userId="a38f7ebc-66e0-4d8c-90e8-f6a5746f45c0" providerId="ADAL" clId="{6BAF6FE9-044C-4571-9BF3-8CCED4C972A2}" dt="2025-09-24T18:14:15.566" v="1286" actId="1076"/>
          <ac:spMkLst>
            <pc:docMk/>
            <pc:sldMk cId="3656257976" sldId="360"/>
            <ac:spMk id="10" creationId="{31895298-DC34-94E6-FF12-875B9C77C9A5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8:13:40.638" v="1239" actId="255"/>
        <pc:sldMkLst>
          <pc:docMk/>
          <pc:sldMk cId="18214012" sldId="361"/>
        </pc:sldMkLst>
        <pc:spChg chg="add mod">
          <ac:chgData name="Leonard, Kristen *" userId="a38f7ebc-66e0-4d8c-90e8-f6a5746f45c0" providerId="ADAL" clId="{6BAF6FE9-044C-4571-9BF3-8CCED4C972A2}" dt="2025-09-24T18:12:11.537" v="1237" actId="20577"/>
          <ac:spMkLst>
            <pc:docMk/>
            <pc:sldMk cId="18214012" sldId="361"/>
            <ac:spMk id="4" creationId="{2204B959-F469-9DDA-E2E0-34FA7D2B444F}"/>
          </ac:spMkLst>
        </pc:spChg>
        <pc:spChg chg="mod">
          <ac:chgData name="Leonard, Kristen *" userId="a38f7ebc-66e0-4d8c-90e8-f6a5746f45c0" providerId="ADAL" clId="{6BAF6FE9-044C-4571-9BF3-8CCED4C972A2}" dt="2025-09-24T18:13:40.638" v="1239" actId="255"/>
          <ac:spMkLst>
            <pc:docMk/>
            <pc:sldMk cId="18214012" sldId="361"/>
            <ac:spMk id="8" creationId="{E8761900-41F7-0DEC-B8EE-656D1ADF2AE2}"/>
          </ac:spMkLst>
        </pc:spChg>
        <pc:spChg chg="mod">
          <ac:chgData name="Leonard, Kristen *" userId="a38f7ebc-66e0-4d8c-90e8-f6a5746f45c0" providerId="ADAL" clId="{6BAF6FE9-044C-4571-9BF3-8CCED4C972A2}" dt="2025-09-24T18:13:40.638" v="1239" actId="255"/>
          <ac:spMkLst>
            <pc:docMk/>
            <pc:sldMk cId="18214012" sldId="361"/>
            <ac:spMk id="16" creationId="{5DC093D2-D352-17B6-9FE4-3C89E199FF75}"/>
          </ac:spMkLst>
        </pc:spChg>
        <pc:spChg chg="mod">
          <ac:chgData name="Leonard, Kristen *" userId="a38f7ebc-66e0-4d8c-90e8-f6a5746f45c0" providerId="ADAL" clId="{6BAF6FE9-044C-4571-9BF3-8CCED4C972A2}" dt="2025-09-24T18:13:40.638" v="1239" actId="255"/>
          <ac:spMkLst>
            <pc:docMk/>
            <pc:sldMk cId="18214012" sldId="361"/>
            <ac:spMk id="17" creationId="{09EA22F1-E21F-6F99-499F-5DE76DCAC73F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8:19:17.402" v="1371" actId="1076"/>
        <pc:sldMkLst>
          <pc:docMk/>
          <pc:sldMk cId="3150293629" sldId="362"/>
        </pc:sldMkLst>
        <pc:spChg chg="mod">
          <ac:chgData name="Leonard, Kristen *" userId="a38f7ebc-66e0-4d8c-90e8-f6a5746f45c0" providerId="ADAL" clId="{6BAF6FE9-044C-4571-9BF3-8CCED4C972A2}" dt="2025-09-24T18:19:07.383" v="1370" actId="164"/>
          <ac:spMkLst>
            <pc:docMk/>
            <pc:sldMk cId="3150293629" sldId="362"/>
            <ac:spMk id="3" creationId="{9959FB98-BC38-FBC4-A61F-CFDCFFB7700C}"/>
          </ac:spMkLst>
        </pc:spChg>
        <pc:spChg chg="mod">
          <ac:chgData name="Leonard, Kristen *" userId="a38f7ebc-66e0-4d8c-90e8-f6a5746f45c0" providerId="ADAL" clId="{6BAF6FE9-044C-4571-9BF3-8CCED4C972A2}" dt="2025-09-24T18:19:07.383" v="1370" actId="164"/>
          <ac:spMkLst>
            <pc:docMk/>
            <pc:sldMk cId="3150293629" sldId="362"/>
            <ac:spMk id="4" creationId="{A64D1387-0277-CFB1-1121-684FB40C7ACD}"/>
          </ac:spMkLst>
        </pc:spChg>
        <pc:spChg chg="mod">
          <ac:chgData name="Leonard, Kristen *" userId="a38f7ebc-66e0-4d8c-90e8-f6a5746f45c0" providerId="ADAL" clId="{6BAF6FE9-044C-4571-9BF3-8CCED4C972A2}" dt="2025-09-24T18:19:07.383" v="1370" actId="164"/>
          <ac:spMkLst>
            <pc:docMk/>
            <pc:sldMk cId="3150293629" sldId="362"/>
            <ac:spMk id="8" creationId="{EC264973-DA37-E29E-41E9-1011C901FD10}"/>
          </ac:spMkLst>
        </pc:spChg>
        <pc:spChg chg="mod">
          <ac:chgData name="Leonard, Kristen *" userId="a38f7ebc-66e0-4d8c-90e8-f6a5746f45c0" providerId="ADAL" clId="{6BAF6FE9-044C-4571-9BF3-8CCED4C972A2}" dt="2025-09-24T18:19:07.383" v="1370" actId="164"/>
          <ac:spMkLst>
            <pc:docMk/>
            <pc:sldMk cId="3150293629" sldId="362"/>
            <ac:spMk id="9" creationId="{79BD8FBC-6B52-7637-617F-D86A50231290}"/>
          </ac:spMkLst>
        </pc:spChg>
        <pc:spChg chg="add mod">
          <ac:chgData name="Leonard, Kristen *" userId="a38f7ebc-66e0-4d8c-90e8-f6a5746f45c0" providerId="ADAL" clId="{6BAF6FE9-044C-4571-9BF3-8CCED4C972A2}" dt="2025-09-24T18:16:31.680" v="1364" actId="20577"/>
          <ac:spMkLst>
            <pc:docMk/>
            <pc:sldMk cId="3150293629" sldId="362"/>
            <ac:spMk id="10" creationId="{96F89F5D-061F-D6D6-CD3E-24E61E017BDF}"/>
          </ac:spMkLst>
        </pc:spChg>
        <pc:grpChg chg="add mod">
          <ac:chgData name="Leonard, Kristen *" userId="a38f7ebc-66e0-4d8c-90e8-f6a5746f45c0" providerId="ADAL" clId="{6BAF6FE9-044C-4571-9BF3-8CCED4C972A2}" dt="2025-09-24T18:19:17.402" v="1371" actId="1076"/>
          <ac:grpSpMkLst>
            <pc:docMk/>
            <pc:sldMk cId="3150293629" sldId="362"/>
            <ac:grpSpMk id="13" creationId="{DCBE4626-8520-72A0-8545-6AACFE871ACD}"/>
          </ac:grpSpMkLst>
        </pc:grpChg>
      </pc:sldChg>
      <pc:sldChg chg="addSp delSp modSp mod">
        <pc:chgData name="Leonard, Kristen *" userId="a38f7ebc-66e0-4d8c-90e8-f6a5746f45c0" providerId="ADAL" clId="{6BAF6FE9-044C-4571-9BF3-8CCED4C972A2}" dt="2025-09-24T18:16:13.829" v="1331" actId="20577"/>
        <pc:sldMkLst>
          <pc:docMk/>
          <pc:sldMk cId="2005596163" sldId="363"/>
        </pc:sldMkLst>
        <pc:spChg chg="add mod">
          <ac:chgData name="Leonard, Kristen *" userId="a38f7ebc-66e0-4d8c-90e8-f6a5746f45c0" providerId="ADAL" clId="{6BAF6FE9-044C-4571-9BF3-8CCED4C972A2}" dt="2025-09-24T18:16:13.829" v="1331" actId="20577"/>
          <ac:spMkLst>
            <pc:docMk/>
            <pc:sldMk cId="2005596163" sldId="363"/>
            <ac:spMk id="3" creationId="{A83289F7-8F17-1056-9C24-4008904EE848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8:34:53.351" v="1486" actId="20577"/>
        <pc:sldMkLst>
          <pc:docMk/>
          <pc:sldMk cId="3896259668" sldId="365"/>
        </pc:sldMkLst>
        <pc:spChg chg="add del mod">
          <ac:chgData name="Leonard, Kristen *" userId="a38f7ebc-66e0-4d8c-90e8-f6a5746f45c0" providerId="ADAL" clId="{6BAF6FE9-044C-4571-9BF3-8CCED4C972A2}" dt="2025-09-24T18:34:53.351" v="1486" actId="20577"/>
          <ac:spMkLst>
            <pc:docMk/>
            <pc:sldMk cId="3896259668" sldId="365"/>
            <ac:spMk id="3" creationId="{5C1F7D66-1055-FB07-44B4-04E4EB3FCC61}"/>
          </ac:spMkLst>
        </pc:spChg>
        <pc:spChg chg="mod">
          <ac:chgData name="Leonard, Kristen *" userId="a38f7ebc-66e0-4d8c-90e8-f6a5746f45c0" providerId="ADAL" clId="{6BAF6FE9-044C-4571-9BF3-8CCED4C972A2}" dt="2025-09-24T18:25:42.606" v="1435" actId="255"/>
          <ac:spMkLst>
            <pc:docMk/>
            <pc:sldMk cId="3896259668" sldId="365"/>
            <ac:spMk id="12" creationId="{FF886165-8E93-CD05-1A4A-824E27EE8DD7}"/>
          </ac:spMkLst>
        </pc:spChg>
        <pc:spChg chg="mod">
          <ac:chgData name="Leonard, Kristen *" userId="a38f7ebc-66e0-4d8c-90e8-f6a5746f45c0" providerId="ADAL" clId="{6BAF6FE9-044C-4571-9BF3-8CCED4C972A2}" dt="2025-09-24T18:25:42.606" v="1435" actId="255"/>
          <ac:spMkLst>
            <pc:docMk/>
            <pc:sldMk cId="3896259668" sldId="365"/>
            <ac:spMk id="15" creationId="{4FFF9CBC-9EE7-F228-61D6-5D1E27D75108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7:58:30.495" v="1076" actId="478"/>
        <pc:sldMkLst>
          <pc:docMk/>
          <pc:sldMk cId="1532055688" sldId="366"/>
        </pc:sldMkLst>
      </pc:sldChg>
      <pc:sldChg chg="addSp delSp modSp mod">
        <pc:chgData name="Leonard, Kristen *" userId="a38f7ebc-66e0-4d8c-90e8-f6a5746f45c0" providerId="ADAL" clId="{6BAF6FE9-044C-4571-9BF3-8CCED4C972A2}" dt="2025-09-24T18:26:27.054" v="1473" actId="20577"/>
        <pc:sldMkLst>
          <pc:docMk/>
          <pc:sldMk cId="3834200009" sldId="367"/>
        </pc:sldMkLst>
        <pc:spChg chg="add mod">
          <ac:chgData name="Leonard, Kristen *" userId="a38f7ebc-66e0-4d8c-90e8-f6a5746f45c0" providerId="ADAL" clId="{6BAF6FE9-044C-4571-9BF3-8CCED4C972A2}" dt="2025-09-24T18:26:27.054" v="1473" actId="20577"/>
          <ac:spMkLst>
            <pc:docMk/>
            <pc:sldMk cId="3834200009" sldId="367"/>
            <ac:spMk id="7" creationId="{782FFB1B-8B9B-E49B-4412-CEDE43B2DFB0}"/>
          </ac:spMkLst>
        </pc:spChg>
      </pc:sldChg>
      <pc:sldChg chg="modSp mod">
        <pc:chgData name="Leonard, Kristen *" userId="a38f7ebc-66e0-4d8c-90e8-f6a5746f45c0" providerId="ADAL" clId="{6BAF6FE9-044C-4571-9BF3-8CCED4C972A2}" dt="2025-09-24T17:55:48.454" v="1065" actId="20577"/>
        <pc:sldMkLst>
          <pc:docMk/>
          <pc:sldMk cId="2360413972" sldId="368"/>
        </pc:sldMkLst>
        <pc:spChg chg="mod">
          <ac:chgData name="Leonard, Kristen *" userId="a38f7ebc-66e0-4d8c-90e8-f6a5746f45c0" providerId="ADAL" clId="{6BAF6FE9-044C-4571-9BF3-8CCED4C972A2}" dt="2025-09-24T17:55:48.454" v="1065" actId="20577"/>
          <ac:spMkLst>
            <pc:docMk/>
            <pc:sldMk cId="2360413972" sldId="368"/>
            <ac:spMk id="2" creationId="{E217466A-E383-6656-21F7-4C75C2452306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7:21:07.122" v="650" actId="2711"/>
        <pc:sldMkLst>
          <pc:docMk/>
          <pc:sldMk cId="1860739860" sldId="371"/>
        </pc:sldMkLst>
        <pc:spChg chg="add mod">
          <ac:chgData name="Leonard, Kristen *" userId="a38f7ebc-66e0-4d8c-90e8-f6a5746f45c0" providerId="ADAL" clId="{6BAF6FE9-044C-4571-9BF3-8CCED4C972A2}" dt="2025-09-24T17:21:07.122" v="650" actId="2711"/>
          <ac:spMkLst>
            <pc:docMk/>
            <pc:sldMk cId="1860739860" sldId="371"/>
            <ac:spMk id="3" creationId="{316AA42E-1F8A-C69A-0F25-A264FEFBCC1C}"/>
          </ac:spMkLst>
        </pc:spChg>
        <pc:spChg chg="mod">
          <ac:chgData name="Leonard, Kristen *" userId="a38f7ebc-66e0-4d8c-90e8-f6a5746f45c0" providerId="ADAL" clId="{6BAF6FE9-044C-4571-9BF3-8CCED4C972A2}" dt="2025-09-24T17:09:15.292" v="614" actId="1076"/>
          <ac:spMkLst>
            <pc:docMk/>
            <pc:sldMk cId="1860739860" sldId="371"/>
            <ac:spMk id="7" creationId="{AA3ADDE0-85AA-A6F8-44DE-FF3A5DC811AE}"/>
          </ac:spMkLst>
        </pc:spChg>
        <pc:spChg chg="mod">
          <ac:chgData name="Leonard, Kristen *" userId="a38f7ebc-66e0-4d8c-90e8-f6a5746f45c0" providerId="ADAL" clId="{6BAF6FE9-044C-4571-9BF3-8CCED4C972A2}" dt="2025-09-24T17:09:19.265" v="615" actId="1076"/>
          <ac:spMkLst>
            <pc:docMk/>
            <pc:sldMk cId="1860739860" sldId="371"/>
            <ac:spMk id="14" creationId="{B585BBBC-F90A-A311-A919-53CB214AF9DD}"/>
          </ac:spMkLst>
        </pc:spChg>
        <pc:picChg chg="mod">
          <ac:chgData name="Leonard, Kristen *" userId="a38f7ebc-66e0-4d8c-90e8-f6a5746f45c0" providerId="ADAL" clId="{6BAF6FE9-044C-4571-9BF3-8CCED4C972A2}" dt="2025-09-24T17:09:29.537" v="618" actId="14100"/>
          <ac:picMkLst>
            <pc:docMk/>
            <pc:sldMk cId="1860739860" sldId="371"/>
            <ac:picMk id="9" creationId="{03588387-0D55-F6B3-CEF0-7BD23126F02C}"/>
          </ac:picMkLst>
        </pc:picChg>
        <pc:picChg chg="mod">
          <ac:chgData name="Leonard, Kristen *" userId="a38f7ebc-66e0-4d8c-90e8-f6a5746f45c0" providerId="ADAL" clId="{6BAF6FE9-044C-4571-9BF3-8CCED4C972A2}" dt="2025-09-24T17:09:39.215" v="619" actId="1076"/>
          <ac:picMkLst>
            <pc:docMk/>
            <pc:sldMk cId="1860739860" sldId="371"/>
            <ac:picMk id="10" creationId="{2B2C4993-143A-F729-BF57-CD44F4190BAB}"/>
          </ac:picMkLst>
        </pc:picChg>
      </pc:sldChg>
      <pc:sldChg chg="addSp delSp modSp mod">
        <pc:chgData name="Leonard, Kristen *" userId="a38f7ebc-66e0-4d8c-90e8-f6a5746f45c0" providerId="ADAL" clId="{6BAF6FE9-044C-4571-9BF3-8CCED4C972A2}" dt="2025-09-24T18:11:16.048" v="1209" actId="20577"/>
        <pc:sldMkLst>
          <pc:docMk/>
          <pc:sldMk cId="3107082568" sldId="374"/>
        </pc:sldMkLst>
        <pc:spChg chg="add mod">
          <ac:chgData name="Leonard, Kristen *" userId="a38f7ebc-66e0-4d8c-90e8-f6a5746f45c0" providerId="ADAL" clId="{6BAF6FE9-044C-4571-9BF3-8CCED4C972A2}" dt="2025-09-24T18:11:16.048" v="1209" actId="20577"/>
          <ac:spMkLst>
            <pc:docMk/>
            <pc:sldMk cId="3107082568" sldId="374"/>
            <ac:spMk id="3" creationId="{8562CB80-85C3-8310-8906-2BF67BD25AB2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6T14:47:39.047" v="1532" actId="14100"/>
        <pc:sldMkLst>
          <pc:docMk/>
          <pc:sldMk cId="2705867886" sldId="375"/>
        </pc:sldMkLst>
        <pc:spChg chg="mod">
          <ac:chgData name="Leonard, Kristen *" userId="a38f7ebc-66e0-4d8c-90e8-f6a5746f45c0" providerId="ADAL" clId="{6BAF6FE9-044C-4571-9BF3-8CCED4C972A2}" dt="2025-09-26T14:47:39.047" v="1532" actId="14100"/>
          <ac:spMkLst>
            <pc:docMk/>
            <pc:sldMk cId="2705867886" sldId="375"/>
            <ac:spMk id="3" creationId="{3D32AC18-429B-F502-33B4-CA766C409A3A}"/>
          </ac:spMkLst>
        </pc:spChg>
        <pc:spChg chg="add mod">
          <ac:chgData name="Leonard, Kristen *" userId="a38f7ebc-66e0-4d8c-90e8-f6a5746f45c0" providerId="ADAL" clId="{6BAF6FE9-044C-4571-9BF3-8CCED4C972A2}" dt="2025-09-24T17:18:54.177" v="648" actId="2711"/>
          <ac:spMkLst>
            <pc:docMk/>
            <pc:sldMk cId="2705867886" sldId="375"/>
            <ac:spMk id="10" creationId="{4E3FF321-EBDB-BB76-2184-E0FD6399A86A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7:47:26.943" v="998" actId="1076"/>
        <pc:sldMkLst>
          <pc:docMk/>
          <pc:sldMk cId="2442079944" sldId="376"/>
        </pc:sldMkLst>
        <pc:spChg chg="mod">
          <ac:chgData name="Leonard, Kristen *" userId="a38f7ebc-66e0-4d8c-90e8-f6a5746f45c0" providerId="ADAL" clId="{6BAF6FE9-044C-4571-9BF3-8CCED4C972A2}" dt="2025-09-24T17:47:26.943" v="998" actId="1076"/>
          <ac:spMkLst>
            <pc:docMk/>
            <pc:sldMk cId="2442079944" sldId="376"/>
            <ac:spMk id="7" creationId="{4C99924B-BDC6-0F28-4575-0AF622A6F6F9}"/>
          </ac:spMkLst>
        </pc:spChg>
        <pc:spChg chg="add mod">
          <ac:chgData name="Leonard, Kristen *" userId="a38f7ebc-66e0-4d8c-90e8-f6a5746f45c0" providerId="ADAL" clId="{6BAF6FE9-044C-4571-9BF3-8CCED4C972A2}" dt="2025-09-24T17:46:16.382" v="977" actId="20577"/>
          <ac:spMkLst>
            <pc:docMk/>
            <pc:sldMk cId="2442079944" sldId="376"/>
            <ac:spMk id="9" creationId="{0DE5B43E-6B75-63AC-5F3B-8244B4126EF0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7:49:08.956" v="1001"/>
        <pc:sldMkLst>
          <pc:docMk/>
          <pc:sldMk cId="455529878" sldId="398"/>
        </pc:sldMkLst>
        <pc:spChg chg="add mod">
          <ac:chgData name="Leonard, Kristen *" userId="a38f7ebc-66e0-4d8c-90e8-f6a5746f45c0" providerId="ADAL" clId="{6BAF6FE9-044C-4571-9BF3-8CCED4C972A2}" dt="2025-09-24T17:49:08.956" v="1001"/>
          <ac:spMkLst>
            <pc:docMk/>
            <pc:sldMk cId="455529878" sldId="398"/>
            <ac:spMk id="11" creationId="{9497B800-062B-4828-8F4F-4A303B6B2198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6T14:52:37.234" v="1549" actId="1076"/>
        <pc:sldMkLst>
          <pc:docMk/>
          <pc:sldMk cId="704271253" sldId="399"/>
        </pc:sldMkLst>
        <pc:spChg chg="add mod">
          <ac:chgData name="Leonard, Kristen *" userId="a38f7ebc-66e0-4d8c-90e8-f6a5746f45c0" providerId="ADAL" clId="{6BAF6FE9-044C-4571-9BF3-8CCED4C972A2}" dt="2025-09-24T18:26:48.122" v="1474"/>
          <ac:spMkLst>
            <pc:docMk/>
            <pc:sldMk cId="704271253" sldId="399"/>
            <ac:spMk id="9" creationId="{EACB45AA-4E60-F4E4-135D-163CD7AE1151}"/>
          </ac:spMkLst>
        </pc:spChg>
        <pc:spChg chg="mod">
          <ac:chgData name="Leonard, Kristen *" userId="a38f7ebc-66e0-4d8c-90e8-f6a5746f45c0" providerId="ADAL" clId="{6BAF6FE9-044C-4571-9BF3-8CCED4C972A2}" dt="2025-09-26T14:52:37.234" v="1549" actId="1076"/>
          <ac:spMkLst>
            <pc:docMk/>
            <pc:sldMk cId="704271253" sldId="399"/>
            <ac:spMk id="11" creationId="{78B22A64-7C09-F003-E335-1716612CCCD5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8:35:11.426" v="1487" actId="208"/>
        <pc:sldMkLst>
          <pc:docMk/>
          <pc:sldMk cId="68804486" sldId="400"/>
        </pc:sldMkLst>
        <pc:spChg chg="add mod">
          <ac:chgData name="Leonard, Kristen *" userId="a38f7ebc-66e0-4d8c-90e8-f6a5746f45c0" providerId="ADAL" clId="{6BAF6FE9-044C-4571-9BF3-8CCED4C972A2}" dt="2025-09-24T18:27:03.647" v="1476"/>
          <ac:spMkLst>
            <pc:docMk/>
            <pc:sldMk cId="68804486" sldId="400"/>
            <ac:spMk id="8" creationId="{11D1763F-622F-BFEE-BA78-7879B6280D13}"/>
          </ac:spMkLst>
        </pc:spChg>
        <pc:picChg chg="mod">
          <ac:chgData name="Leonard, Kristen *" userId="a38f7ebc-66e0-4d8c-90e8-f6a5746f45c0" providerId="ADAL" clId="{6BAF6FE9-044C-4571-9BF3-8CCED4C972A2}" dt="2025-09-24T18:35:11.426" v="1487" actId="208"/>
          <ac:picMkLst>
            <pc:docMk/>
            <pc:sldMk cId="68804486" sldId="400"/>
            <ac:picMk id="10" creationId="{6F20B532-61D8-0250-FBD0-3E2614AAB129}"/>
          </ac:picMkLst>
        </pc:picChg>
      </pc:sldChg>
      <pc:sldChg chg="addSp delSp modSp mod">
        <pc:chgData name="Leonard, Kristen *" userId="a38f7ebc-66e0-4d8c-90e8-f6a5746f45c0" providerId="ADAL" clId="{6BAF6FE9-044C-4571-9BF3-8CCED4C972A2}" dt="2025-09-24T18:27:37.386" v="1477"/>
        <pc:sldMkLst>
          <pc:docMk/>
          <pc:sldMk cId="2498086445" sldId="401"/>
        </pc:sldMkLst>
        <pc:spChg chg="add del mod">
          <ac:chgData name="Leonard, Kristen *" userId="a38f7ebc-66e0-4d8c-90e8-f6a5746f45c0" providerId="ADAL" clId="{6BAF6FE9-044C-4571-9BF3-8CCED4C972A2}" dt="2025-09-24T18:27:37.386" v="1477"/>
          <ac:spMkLst>
            <pc:docMk/>
            <pc:sldMk cId="2498086445" sldId="401"/>
            <ac:spMk id="7" creationId="{910DC066-0CEC-42E9-5103-3DAC4FF19124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8:28:02.035" v="1481" actId="255"/>
        <pc:sldMkLst>
          <pc:docMk/>
          <pc:sldMk cId="2855648692" sldId="402"/>
        </pc:sldMkLst>
        <pc:spChg chg="add mod">
          <ac:chgData name="Leonard, Kristen *" userId="a38f7ebc-66e0-4d8c-90e8-f6a5746f45c0" providerId="ADAL" clId="{6BAF6FE9-044C-4571-9BF3-8CCED4C972A2}" dt="2025-09-24T15:41:11.630" v="190" actId="20577"/>
          <ac:spMkLst>
            <pc:docMk/>
            <pc:sldMk cId="2855648692" sldId="402"/>
            <ac:spMk id="7" creationId="{B48276D1-E4BF-289F-5385-3AE272EF966C}"/>
          </ac:spMkLst>
        </pc:spChg>
        <pc:spChg chg="add mod">
          <ac:chgData name="Leonard, Kristen *" userId="a38f7ebc-66e0-4d8c-90e8-f6a5746f45c0" providerId="ADAL" clId="{6BAF6FE9-044C-4571-9BF3-8CCED4C972A2}" dt="2025-09-24T18:27:49.864" v="1479"/>
          <ac:spMkLst>
            <pc:docMk/>
            <pc:sldMk cId="2855648692" sldId="402"/>
            <ac:spMk id="9" creationId="{5D8E5BD6-327E-795B-1CFC-C271B192D301}"/>
          </ac:spMkLst>
        </pc:spChg>
        <pc:spChg chg="mod">
          <ac:chgData name="Leonard, Kristen *" userId="a38f7ebc-66e0-4d8c-90e8-f6a5746f45c0" providerId="ADAL" clId="{6BAF6FE9-044C-4571-9BF3-8CCED4C972A2}" dt="2025-09-24T18:28:02.035" v="1481" actId="255"/>
          <ac:spMkLst>
            <pc:docMk/>
            <pc:sldMk cId="2855648692" sldId="402"/>
            <ac:spMk id="28" creationId="{BD9A16A5-B096-DC6E-86A6-2742469E6478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8:28:05.919" v="1482"/>
        <pc:sldMkLst>
          <pc:docMk/>
          <pc:sldMk cId="3620468289" sldId="403"/>
        </pc:sldMkLst>
        <pc:spChg chg="add mod">
          <ac:chgData name="Leonard, Kristen *" userId="a38f7ebc-66e0-4d8c-90e8-f6a5746f45c0" providerId="ADAL" clId="{6BAF6FE9-044C-4571-9BF3-8CCED4C972A2}" dt="2025-09-24T18:28:05.919" v="1482"/>
          <ac:spMkLst>
            <pc:docMk/>
            <pc:sldMk cId="3620468289" sldId="403"/>
            <ac:spMk id="7" creationId="{43C11981-B563-CBE8-9A04-3D4F7398580F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8:27:41.910" v="1478"/>
        <pc:sldMkLst>
          <pc:docMk/>
          <pc:sldMk cId="3578754852" sldId="404"/>
        </pc:sldMkLst>
        <pc:spChg chg="add mod">
          <ac:chgData name="Leonard, Kristen *" userId="a38f7ebc-66e0-4d8c-90e8-f6a5746f45c0" providerId="ADAL" clId="{6BAF6FE9-044C-4571-9BF3-8CCED4C972A2}" dt="2025-09-24T18:27:41.910" v="1478"/>
          <ac:spMkLst>
            <pc:docMk/>
            <pc:sldMk cId="3578754852" sldId="404"/>
            <ac:spMk id="7" creationId="{1F6FAB81-C877-631F-E841-A86573D008AD}"/>
          </ac:spMkLst>
        </pc:spChg>
        <pc:spChg chg="add mod">
          <ac:chgData name="Leonard, Kristen *" userId="a38f7ebc-66e0-4d8c-90e8-f6a5746f45c0" providerId="ADAL" clId="{6BAF6FE9-044C-4571-9BF3-8CCED4C972A2}" dt="2025-09-24T15:36:58.750" v="156" actId="1076"/>
          <ac:spMkLst>
            <pc:docMk/>
            <pc:sldMk cId="3578754852" sldId="404"/>
            <ac:spMk id="15" creationId="{E120C037-9BC8-EC36-8252-9BFBC40B99EE}"/>
          </ac:spMkLst>
        </pc:spChg>
        <pc:cxnChg chg="add mod">
          <ac:chgData name="Leonard, Kristen *" userId="a38f7ebc-66e0-4d8c-90e8-f6a5746f45c0" providerId="ADAL" clId="{6BAF6FE9-044C-4571-9BF3-8CCED4C972A2}" dt="2025-09-24T15:37:07.979" v="157" actId="1582"/>
          <ac:cxnSpMkLst>
            <pc:docMk/>
            <pc:sldMk cId="3578754852" sldId="404"/>
            <ac:cxnSpMk id="8" creationId="{53B63979-001A-7178-6A68-E0EB070176F6}"/>
          </ac:cxnSpMkLst>
        </pc:cxnChg>
        <pc:cxnChg chg="add mod">
          <ac:chgData name="Leonard, Kristen *" userId="a38f7ebc-66e0-4d8c-90e8-f6a5746f45c0" providerId="ADAL" clId="{6BAF6FE9-044C-4571-9BF3-8CCED4C972A2}" dt="2025-09-24T15:38:05.581" v="160" actId="1582"/>
          <ac:cxnSpMkLst>
            <pc:docMk/>
            <pc:sldMk cId="3578754852" sldId="404"/>
            <ac:cxnSpMk id="17" creationId="{48A7D6F3-3EB8-DB16-3BDF-C89386789688}"/>
          </ac:cxnSpMkLst>
        </pc:cxnChg>
      </pc:sldChg>
      <pc:sldChg chg="addSp delSp modSp mod">
        <pc:chgData name="Leonard, Kristen *" userId="a38f7ebc-66e0-4d8c-90e8-f6a5746f45c0" providerId="ADAL" clId="{6BAF6FE9-044C-4571-9BF3-8CCED4C972A2}" dt="2025-09-24T18:35:44.162" v="1500" actId="20577"/>
        <pc:sldMkLst>
          <pc:docMk/>
          <pc:sldMk cId="3292003060" sldId="419"/>
        </pc:sldMkLst>
        <pc:spChg chg="add mod">
          <ac:chgData name="Leonard, Kristen *" userId="a38f7ebc-66e0-4d8c-90e8-f6a5746f45c0" providerId="ADAL" clId="{6BAF6FE9-044C-4571-9BF3-8CCED4C972A2}" dt="2025-09-24T18:35:44.162" v="1500" actId="20577"/>
          <ac:spMkLst>
            <pc:docMk/>
            <pc:sldMk cId="3292003060" sldId="419"/>
            <ac:spMk id="8" creationId="{9687B4F3-C338-9240-50EE-43D90DA0D24B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6T14:51:17.681" v="1545" actId="1076"/>
        <pc:sldMkLst>
          <pc:docMk/>
          <pc:sldMk cId="1374352734" sldId="449"/>
        </pc:sldMkLst>
        <pc:spChg chg="add mod">
          <ac:chgData name="Leonard, Kristen *" userId="a38f7ebc-66e0-4d8c-90e8-f6a5746f45c0" providerId="ADAL" clId="{6BAF6FE9-044C-4571-9BF3-8CCED4C972A2}" dt="2025-09-24T17:32:45.058" v="863" actId="20577"/>
          <ac:spMkLst>
            <pc:docMk/>
            <pc:sldMk cId="1374352734" sldId="449"/>
            <ac:spMk id="9" creationId="{F5990694-618B-2B01-677D-AA55EC6AC66D}"/>
          </ac:spMkLst>
        </pc:spChg>
        <pc:spChg chg="mod">
          <ac:chgData name="Leonard, Kristen *" userId="a38f7ebc-66e0-4d8c-90e8-f6a5746f45c0" providerId="ADAL" clId="{6BAF6FE9-044C-4571-9BF3-8CCED4C972A2}" dt="2025-09-26T14:51:17.681" v="1545" actId="1076"/>
          <ac:spMkLst>
            <pc:docMk/>
            <pc:sldMk cId="1374352734" sldId="449"/>
            <ac:spMk id="10" creationId="{A31B903D-946C-B56D-7B7E-5CA2E3D23ABA}"/>
          </ac:spMkLst>
        </pc:spChg>
      </pc:sldChg>
      <pc:sldChg chg="addSp delSp modSp del mod modShow">
        <pc:chgData name="Leonard, Kristen *" userId="a38f7ebc-66e0-4d8c-90e8-f6a5746f45c0" providerId="ADAL" clId="{6BAF6FE9-044C-4571-9BF3-8CCED4C972A2}" dt="2025-09-26T14:50:17.470" v="1533" actId="47"/>
        <pc:sldMkLst>
          <pc:docMk/>
          <pc:sldMk cId="1773294120" sldId="450"/>
        </pc:sldMkLst>
      </pc:sldChg>
      <pc:sldChg chg="new del">
        <pc:chgData name="Leonard, Kristen *" userId="a38f7ebc-66e0-4d8c-90e8-f6a5746f45c0" providerId="ADAL" clId="{6BAF6FE9-044C-4571-9BF3-8CCED4C972A2}" dt="2025-09-24T17:10:16.404" v="625" actId="47"/>
        <pc:sldMkLst>
          <pc:docMk/>
          <pc:sldMk cId="733586231" sldId="451"/>
        </pc:sldMkLst>
      </pc:sldChg>
      <pc:sldChg chg="new del">
        <pc:chgData name="Leonard, Kristen *" userId="a38f7ebc-66e0-4d8c-90e8-f6a5746f45c0" providerId="ADAL" clId="{6BAF6FE9-044C-4571-9BF3-8CCED4C972A2}" dt="2025-09-24T17:09:59.540" v="621" actId="47"/>
        <pc:sldMkLst>
          <pc:docMk/>
          <pc:sldMk cId="1164386295" sldId="451"/>
        </pc:sldMkLst>
      </pc:sldChg>
      <pc:sldChg chg="new del">
        <pc:chgData name="Leonard, Kristen *" userId="a38f7ebc-66e0-4d8c-90e8-f6a5746f45c0" providerId="ADAL" clId="{6BAF6FE9-044C-4571-9BF3-8CCED4C972A2}" dt="2025-09-24T17:18:42.727" v="647" actId="47"/>
        <pc:sldMkLst>
          <pc:docMk/>
          <pc:sldMk cId="3234603074" sldId="451"/>
        </pc:sldMkLst>
      </pc:sldChg>
      <pc:sldChg chg="new del">
        <pc:chgData name="Leonard, Kristen *" userId="a38f7ebc-66e0-4d8c-90e8-f6a5746f45c0" providerId="ADAL" clId="{6BAF6FE9-044C-4571-9BF3-8CCED4C972A2}" dt="2025-09-24T17:16:25.845" v="639" actId="47"/>
        <pc:sldMkLst>
          <pc:docMk/>
          <pc:sldMk cId="3532877292" sldId="451"/>
        </pc:sldMkLst>
      </pc:sldChg>
      <pc:sldChg chg="new del">
        <pc:chgData name="Leonard, Kristen *" userId="a38f7ebc-66e0-4d8c-90e8-f6a5746f45c0" providerId="ADAL" clId="{6BAF6FE9-044C-4571-9BF3-8CCED4C972A2}" dt="2025-09-24T17:10:14.724" v="624" actId="47"/>
        <pc:sldMkLst>
          <pc:docMk/>
          <pc:sldMk cId="1179443993" sldId="452"/>
        </pc:sldMkLst>
      </pc:sldChg>
      <pc:sldChg chg="new del">
        <pc:chgData name="Leonard, Kristen *" userId="a38f7ebc-66e0-4d8c-90e8-f6a5746f45c0" providerId="ADAL" clId="{6BAF6FE9-044C-4571-9BF3-8CCED4C972A2}" dt="2025-09-24T17:16:24.099" v="638" actId="47"/>
        <pc:sldMkLst>
          <pc:docMk/>
          <pc:sldMk cId="2202997687" sldId="45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950B3A-596A-924C-898B-8C3438F6E3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FF509-A137-BE4A-850B-DAE2751308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61ED5-9BAA-024F-8856-634509825778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590D1-8102-5249-A8FA-01F11C3B0B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423EE-F1F7-EB46-843C-7D4B764D2A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41231-0D6C-7A46-BEC6-119191C24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5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3E50D-9837-47AF-A99E-4AF8A6DA2B87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ED736-E97B-4BC0-9161-0F155192A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1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C552F7A-5A9C-4209-AE51-A91CFA1817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152" y="5147"/>
            <a:ext cx="12178499" cy="6850406"/>
          </a:xfrm>
          <a:prstGeom prst="rect">
            <a:avLst/>
          </a:prstGeom>
        </p:spPr>
      </p:pic>
      <p:pic>
        <p:nvPicPr>
          <p:cNvPr id="12" name="Graphic 11" descr="Logo for U.S. Department of Health and Human Services. &#10;Logo for U.S. Food and Drug Administration. ">
            <a:extLst>
              <a:ext uri="{FF2B5EF4-FFF2-40B4-BE49-F238E27FC236}">
                <a16:creationId xmlns:a16="http://schemas.microsoft.com/office/drawing/2014/main" id="{CF72FC16-3350-408C-A562-9471D24FE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2250"/>
          <a:stretch/>
        </p:blipFill>
        <p:spPr>
          <a:xfrm>
            <a:off x="330199" y="5098625"/>
            <a:ext cx="4602159" cy="1102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B917F-7813-43E4-A8B9-0B9B3BA47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99" y="-1497807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Cover Page</a:t>
            </a:r>
          </a:p>
        </p:txBody>
      </p:sp>
    </p:spTree>
    <p:extLst>
      <p:ext uri="{BB962C8B-B14F-4D97-AF65-F5344CB8AC3E}">
        <p14:creationId xmlns:p14="http://schemas.microsoft.com/office/powerpoint/2010/main" val="153234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95898B-20FB-6446-B900-F7A83C1FE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BFBC38-75CA-A44C-A9FD-C3176D69D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CF0B-5CAD-45DA-A4A3-921186D17866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D9AE2-9232-2646-963E-214DBDA7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4CC0D-2655-0C41-8B1D-74329726C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9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6988797-1F1B-4B04-8A4C-C7448A92D4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99" y="-1325563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Quote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5F9D0-007D-4DE0-8E22-F403BEF54F7D}"/>
              </a:ext>
            </a:extLst>
          </p:cNvPr>
          <p:cNvSpPr txBox="1"/>
          <p:nvPr userDrawn="1"/>
        </p:nvSpPr>
        <p:spPr>
          <a:xfrm>
            <a:off x="1714500" y="1463674"/>
            <a:ext cx="704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>
                <a:solidFill>
                  <a:srgbClr val="7575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0D9ABF-E45E-464F-B292-D0DEBD6669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6460" y="2409825"/>
            <a:ext cx="7226300" cy="174625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0743C-8D35-4D62-9118-28C8C56225A7}"/>
              </a:ext>
            </a:extLst>
          </p:cNvPr>
          <p:cNvSpPr txBox="1"/>
          <p:nvPr userDrawn="1"/>
        </p:nvSpPr>
        <p:spPr>
          <a:xfrm>
            <a:off x="9163050" y="3618142"/>
            <a:ext cx="704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>
                <a:solidFill>
                  <a:srgbClr val="7575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CE988A-DF04-4686-BF17-A716DB03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534E-8EBA-4913-B113-93D523444FFF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19FC3-1BC1-4751-B9EA-E760893A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A13-4BB7-4CE8-A0EE-F367DEDA3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757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 for U.S. Department of Health and Human Services. &#10;Logo for U.S. Food and Drug Administration. ">
            <a:extLst>
              <a:ext uri="{FF2B5EF4-FFF2-40B4-BE49-F238E27FC236}">
                <a16:creationId xmlns:a16="http://schemas.microsoft.com/office/drawing/2014/main" id="{F4DDB8C6-2158-C04E-9109-1CA098FDC9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814"/>
          <a:stretch/>
        </p:blipFill>
        <p:spPr>
          <a:xfrm>
            <a:off x="8467725" y="435140"/>
            <a:ext cx="3291008" cy="77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5255ED-F3DE-5444-B1B0-EA9F805D4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117" y="2063135"/>
            <a:ext cx="10249321" cy="1276966"/>
          </a:xfrm>
        </p:spPr>
        <p:txBody>
          <a:bodyPr anchor="t">
            <a:normAutofit/>
          </a:bodyPr>
          <a:lstStyle>
            <a:lvl1pPr algn="l">
              <a:lnSpc>
                <a:spcPts val="4600"/>
              </a:lnSpc>
              <a:defRPr sz="4600">
                <a:solidFill>
                  <a:srgbClr val="75757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1E5E4-AEAB-7045-802A-58FDBF707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6" y="3399650"/>
            <a:ext cx="9144000" cy="1963658"/>
          </a:xfrm>
        </p:spPr>
        <p:txBody>
          <a:bodyPr/>
          <a:lstStyle>
            <a:lvl1pPr marL="0" indent="0" algn="l">
              <a:lnSpc>
                <a:spcPts val="2600"/>
              </a:lnSpc>
              <a:buNone/>
              <a:defRPr sz="2400" b="1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26243-5242-9517-D42B-38EFA68EE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2904" y="6399891"/>
            <a:ext cx="2743200" cy="365125"/>
          </a:xfrm>
        </p:spPr>
        <p:txBody>
          <a:bodyPr/>
          <a:lstStyle/>
          <a:p>
            <a:fld id="{90C38655-199D-4251-89E5-865B82BC8E6C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69A1969-697B-A0BF-DB30-1D320A37E8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9892"/>
            <a:ext cx="2743200" cy="365125"/>
          </a:xfrm>
        </p:spPr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375FF29-B730-A085-3906-471DE156F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39741" y="6399892"/>
            <a:ext cx="4114800" cy="365125"/>
          </a:xfrm>
        </p:spPr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3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CAB24A0-D399-2F4E-ABAD-264562B8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D58A2-8FD2-6C45-8EA3-962D1AB05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28114-4E92-6842-BC76-CDB5D5577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BFAF6-0854-4643-8110-60CE8A5172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EEDA0-A28D-AD46-AA0D-1903C0CFE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8B6AC6-C374-AD45-8C95-D652F64BA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4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04EDB7-583C-B041-8ED4-5F1403CA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DD7E31-402C-8B47-99BD-D4428D83D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117" y="2063135"/>
            <a:ext cx="10249321" cy="1276966"/>
          </a:xfrm>
        </p:spPr>
        <p:txBody>
          <a:bodyPr anchor="t">
            <a:normAutofit/>
          </a:bodyPr>
          <a:lstStyle>
            <a:lvl1pPr algn="l">
              <a:lnSpc>
                <a:spcPts val="4600"/>
              </a:lnSpc>
              <a:defRPr sz="4600">
                <a:solidFill>
                  <a:srgbClr val="007DB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0BC718-3BD8-644E-8D63-9C1B0F767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6" y="3399650"/>
            <a:ext cx="9144000" cy="1963658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rgbClr val="7878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C21EB-718D-A646-B242-08F44CBBC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F3C57-19F2-D441-B1AA-FB07A18E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D573A-E463-4148-AA4A-9BA1A19F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6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95B44C-7330-4890-9B33-817560A574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771" y="-67384"/>
            <a:ext cx="12437729" cy="6992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07DBCD-A955-4521-B202-8349ADC5D5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22050" y="442774"/>
            <a:ext cx="439511" cy="5284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DD7E31-402C-8B47-99BD-D4428D83D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117" y="2063135"/>
            <a:ext cx="10249321" cy="1276966"/>
          </a:xfrm>
        </p:spPr>
        <p:txBody>
          <a:bodyPr anchor="t">
            <a:norm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0BC718-3BD8-644E-8D63-9C1B0F767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6" y="3399650"/>
            <a:ext cx="9144000" cy="1963658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5621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EB543-71F1-BB41-81DB-6ACC7FDC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31107-C800-C447-BB00-46CE40BF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FA71-C67A-5248-BF63-03BF43B66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440" y="1675497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9811F-8E05-AA4E-9E43-B38B0CCEB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2579" y="1675497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4B535-29AA-2042-A100-C11ED10B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26, 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DAB4-1026-7D4D-A1D7-40513CB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79B00-907C-444C-8AEB-C0FFB2DE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1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EB543-71F1-BB41-81DB-6ACC7FDC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31107-C800-C447-BB00-46CE40BF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FA71-C67A-5248-BF63-03BF43B66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440" y="1675497"/>
            <a:ext cx="32004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9811F-8E05-AA4E-9E43-B38B0CCEB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6745" y="1675497"/>
            <a:ext cx="32004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BD6D41F-C468-43FE-8673-96D2E5AB062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47050" y="1675497"/>
            <a:ext cx="3200400" cy="43525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4B535-29AA-2042-A100-C11ED10B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0ECA-3815-4BA2-907C-678C029AE4F0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DAB4-1026-7D4D-A1D7-40513CB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79B00-907C-444C-8AEB-C0FFB2DE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26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EB543-71F1-BB41-81DB-6ACC7FDC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31107-C800-C447-BB00-46CE40BF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>
            <a:lvl1pPr>
              <a:defRPr>
                <a:solidFill>
                  <a:srgbClr val="007DB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FA71-C67A-5248-BF63-03BF43B66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440" y="1675497"/>
            <a:ext cx="3200400" cy="36576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9811F-8E05-AA4E-9E43-B38B0CCEB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6745" y="1675497"/>
            <a:ext cx="3200400" cy="36576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BD6D41F-C468-43FE-8673-96D2E5AB062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47050" y="1675497"/>
            <a:ext cx="3200400" cy="36576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4B535-29AA-2042-A100-C11ED10B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065B1-CD1F-46F0-B6E6-34DDA8C63294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DAB4-1026-7D4D-A1D7-40513CB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79B00-907C-444C-8AEB-C0FFB2DE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F535C3-8186-4FE5-88AD-943359257A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6462" y="5422900"/>
            <a:ext cx="3200377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49AD48-E355-4D85-A5B9-FB2C104271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25963" y="5422900"/>
            <a:ext cx="3200400" cy="274320"/>
          </a:xfrm>
        </p:spPr>
        <p:txBody>
          <a:bodyPr vert="horz" lIns="0" tIns="45720" rIns="91440" bIns="45720" rtlCol="0">
            <a:noAutofit/>
          </a:bodyPr>
          <a:lstStyle>
            <a:lvl1pPr marL="0" indent="0" algn="l">
              <a:buNone/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lang="en-US"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7831B7C-0690-4D86-813C-3EC2A0013E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7050" y="5422900"/>
            <a:ext cx="3200400" cy="274320"/>
          </a:xfrm>
        </p:spPr>
        <p:txBody>
          <a:bodyPr vert="horz" lIns="0" tIns="45720" rIns="91440" bIns="45720" rtlCol="0">
            <a:noAutofit/>
          </a:bodyPr>
          <a:lstStyle>
            <a:lvl1pPr marL="0" indent="0" algn="l">
              <a:buNone/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lang="en-US"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745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9610-83C7-3D4A-A4A5-4F86D0BA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7733A5-E61B-484A-98BB-EF495F331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BBCD-C84B-484F-B0CB-510301F81D89}" type="datetime4">
              <a:rPr lang="en-US" smtClean="0"/>
              <a:t>September 26,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D9225-69CC-F845-BFAC-B0755ABB1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84432-1700-4F44-80E3-B4BFA4427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6E2E3-6AFA-934A-9EBE-15A1044B7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3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06D43-080D-8F4F-9ADF-A49BB6C9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607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51461-AF4C-1F43-AEEA-79424D0C6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585" y="1673224"/>
            <a:ext cx="10192657" cy="391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47AA2-6BFE-F04A-8258-381B24A99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2904" y="63998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88DB96F-C361-40C7-A11A-A33DD600FC3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60DE-F467-5A4D-97D4-1ED60328B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998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0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C451916-448D-084F-871F-01BF4E2B7E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057A9-0926-7841-86C9-8895334BD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39741" y="639989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6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50" r:id="rId3"/>
    <p:sldLayoutId id="2147483651" r:id="rId4"/>
    <p:sldLayoutId id="2147483666" r:id="rId5"/>
    <p:sldLayoutId id="2147483652" r:id="rId6"/>
    <p:sldLayoutId id="2147483660" r:id="rId7"/>
    <p:sldLayoutId id="2147483665" r:id="rId8"/>
    <p:sldLayoutId id="2147483654" r:id="rId9"/>
    <p:sldLayoutId id="2147483655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rgbClr val="007DB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DBB"/>
        </a:buClr>
        <a:buFont typeface="Wingdings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httk/index.html" TargetMode="External"/><Relationship Id="rId2" Type="http://schemas.openxmlformats.org/officeDocument/2006/relationships/hyperlink" Target="https://github.com/USEPA/CompTox-ExpoCast-httk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4C9C1B-33C2-A717-1F50-66310672A8ED}"/>
              </a:ext>
            </a:extLst>
          </p:cNvPr>
          <p:cNvSpPr txBox="1"/>
          <p:nvPr/>
        </p:nvSpPr>
        <p:spPr>
          <a:xfrm>
            <a:off x="1318082" y="6206153"/>
            <a:ext cx="388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Foods Program</a:t>
            </a:r>
          </a:p>
        </p:txBody>
      </p:sp>
    </p:spTree>
    <p:extLst>
      <p:ext uri="{BB962C8B-B14F-4D97-AF65-F5344CB8AC3E}">
        <p14:creationId xmlns:p14="http://schemas.microsoft.com/office/powerpoint/2010/main" val="1212912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EA01B-C901-5589-4CD3-BB2798CC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034EF-EB8D-CFB8-D723-D4325FEA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1E851-6E8B-4475-FA3A-BD98E2C5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CA88E0-12BA-1220-B6A0-9DEE40692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6" y="3751372"/>
            <a:ext cx="10859441" cy="7773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1CC525-E9E9-B28A-2407-B64B33E6FB9E}"/>
              </a:ext>
            </a:extLst>
          </p:cNvPr>
          <p:cNvCxnSpPr>
            <a:cxnSpLocks/>
          </p:cNvCxnSpPr>
          <p:nvPr/>
        </p:nvCxnSpPr>
        <p:spPr>
          <a:xfrm flipV="1">
            <a:off x="5742331" y="3132699"/>
            <a:ext cx="0" cy="649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55613D-659B-4D9B-86C8-AF2FC1438531}"/>
              </a:ext>
            </a:extLst>
          </p:cNvPr>
          <p:cNvCxnSpPr>
            <a:cxnSpLocks/>
          </p:cNvCxnSpPr>
          <p:nvPr/>
        </p:nvCxnSpPr>
        <p:spPr>
          <a:xfrm>
            <a:off x="7161645" y="4229291"/>
            <a:ext cx="0" cy="6499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F2C494-D154-44C7-682E-E40FF8CF8AF4}"/>
              </a:ext>
            </a:extLst>
          </p:cNvPr>
          <p:cNvCxnSpPr>
            <a:cxnSpLocks/>
          </p:cNvCxnSpPr>
          <p:nvPr/>
        </p:nvCxnSpPr>
        <p:spPr>
          <a:xfrm>
            <a:off x="10478586" y="4229291"/>
            <a:ext cx="0" cy="6499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75C697-4699-D368-F117-9290D4760B1F}"/>
              </a:ext>
            </a:extLst>
          </p:cNvPr>
          <p:cNvCxnSpPr>
            <a:cxnSpLocks/>
          </p:cNvCxnSpPr>
          <p:nvPr/>
        </p:nvCxnSpPr>
        <p:spPr>
          <a:xfrm flipV="1">
            <a:off x="8895017" y="3132699"/>
            <a:ext cx="0" cy="649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960355-FEB1-7A08-DE32-78B19B8065C2}"/>
              </a:ext>
            </a:extLst>
          </p:cNvPr>
          <p:cNvSpPr txBox="1"/>
          <p:nvPr/>
        </p:nvSpPr>
        <p:spPr>
          <a:xfrm>
            <a:off x="2192442" y="4885333"/>
            <a:ext cx="1960793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species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A6BA5A-A5E5-7A18-3500-77FDF809AD13}"/>
              </a:ext>
            </a:extLst>
          </p:cNvPr>
          <p:cNvSpPr txBox="1"/>
          <p:nvPr/>
        </p:nvSpPr>
        <p:spPr>
          <a:xfrm>
            <a:off x="3058401" y="2183403"/>
            <a:ext cx="4217821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model and model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in silico parameter preference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Specify dosing scenario/parameters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2BF90-82A7-3BAC-3791-B7ACC407F06D}"/>
              </a:ext>
            </a:extLst>
          </p:cNvPr>
          <p:cNvSpPr txBox="1"/>
          <p:nvPr/>
        </p:nvSpPr>
        <p:spPr>
          <a:xfrm>
            <a:off x="4371093" y="4885333"/>
            <a:ext cx="3461204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preloaded compounds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Upload new compounds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Upload other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405BAC-89B4-FF2D-E14F-0027DEBFB7A1}"/>
              </a:ext>
            </a:extLst>
          </p:cNvPr>
          <p:cNvSpPr txBox="1"/>
          <p:nvPr/>
        </p:nvSpPr>
        <p:spPr>
          <a:xfrm>
            <a:off x="7368960" y="1906299"/>
            <a:ext cx="3781805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model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model solver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bioavailability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Specify output parameters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F1B3D0-62CC-66FE-3FE2-0FEE32614BB6}"/>
              </a:ext>
            </a:extLst>
          </p:cNvPr>
          <p:cNvSpPr txBox="1"/>
          <p:nvPr/>
        </p:nvSpPr>
        <p:spPr>
          <a:xfrm>
            <a:off x="7990345" y="4879233"/>
            <a:ext cx="3166251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simulation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Outputted plots and tables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A57532-AB7D-B90A-62EE-83AE7D6762E4}"/>
              </a:ext>
            </a:extLst>
          </p:cNvPr>
          <p:cNvCxnSpPr>
            <a:cxnSpLocks/>
          </p:cNvCxnSpPr>
          <p:nvPr/>
        </p:nvCxnSpPr>
        <p:spPr>
          <a:xfrm>
            <a:off x="3898492" y="4222053"/>
            <a:ext cx="0" cy="6499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A2442C65-AFD1-19D8-0A90-208510ED67B2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Interface Structure</a:t>
            </a:r>
          </a:p>
        </p:txBody>
      </p:sp>
    </p:spTree>
    <p:extLst>
      <p:ext uri="{BB962C8B-B14F-4D97-AF65-F5344CB8AC3E}">
        <p14:creationId xmlns:p14="http://schemas.microsoft.com/office/powerpoint/2010/main" val="4290458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5B37-C4FC-F0E5-14B0-3A1B02BA5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067" y="1804578"/>
            <a:ext cx="10429866" cy="975704"/>
          </a:xfrm>
        </p:spPr>
        <p:txBody>
          <a:bodyPr>
            <a:normAutofit/>
          </a:bodyPr>
          <a:lstStyle/>
          <a:p>
            <a:r>
              <a:rPr lang="en-US" sz="2400" dirty="0"/>
              <a:t>README file (https://github.com/KristenWindoloski/ToCS)</a:t>
            </a:r>
          </a:p>
          <a:p>
            <a:r>
              <a:rPr lang="en-US" sz="2400" dirty="0"/>
              <a:t>Vignettes (https://github.com/KristenWindoloski/ToCS/tree/main/vignettes)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6CBD4-3148-DF33-A4F4-652BB0AED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57443-26BB-0C29-BF45-3152CEEF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F80CF-AB8F-AC2E-E99C-FFED8FD22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3D5B5A6B-B553-4224-0C3A-C89570D56C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256"/>
          <a:stretch>
            <a:fillRect/>
          </a:stretch>
        </p:blipFill>
        <p:spPr>
          <a:xfrm>
            <a:off x="559006" y="2841169"/>
            <a:ext cx="7981879" cy="33415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41CEE4-2FB1-63AB-2751-B7AD83708199}"/>
              </a:ext>
            </a:extLst>
          </p:cNvPr>
          <p:cNvCxnSpPr>
            <a:cxnSpLocks/>
          </p:cNvCxnSpPr>
          <p:nvPr/>
        </p:nvCxnSpPr>
        <p:spPr>
          <a:xfrm flipH="1">
            <a:off x="8540885" y="5175113"/>
            <a:ext cx="7976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12B25E-7277-49D3-61FB-FE02AEC87404}"/>
              </a:ext>
            </a:extLst>
          </p:cNvPr>
          <p:cNvSpPr txBox="1"/>
          <p:nvPr/>
        </p:nvSpPr>
        <p:spPr>
          <a:xfrm>
            <a:off x="9416376" y="3776161"/>
            <a:ext cx="2515988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Click the “New Issue” button if any bugs or errors arise when using ToCS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3E9D7C-92D3-F8B5-8213-DE69F425980E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Getting Help and Reporting Issues</a:t>
            </a:r>
          </a:p>
        </p:txBody>
      </p:sp>
    </p:spTree>
    <p:extLst>
      <p:ext uri="{BB962C8B-B14F-4D97-AF65-F5344CB8AC3E}">
        <p14:creationId xmlns:p14="http://schemas.microsoft.com/office/powerpoint/2010/main" val="3893894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66E43-9C86-9A61-3061-846A91F96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91DCB-5653-6ED3-B4AD-9E16B920B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62CF5-42CF-40E4-E862-A2CCD6A6D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4C280-41CB-ECCD-9525-B904426B0B26}"/>
              </a:ext>
            </a:extLst>
          </p:cNvPr>
          <p:cNvSpPr txBox="1"/>
          <p:nvPr/>
        </p:nvSpPr>
        <p:spPr>
          <a:xfrm>
            <a:off x="760034" y="1938625"/>
            <a:ext cx="1092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31B903D-946C-B56D-7B7E-5CA2E3D23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328" y="1395868"/>
            <a:ext cx="11090197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Generalized models - no chemical-specific physiological components, pathways, or compartments</a:t>
            </a:r>
            <a:br>
              <a:rPr lang="en-GB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GB" alt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Targeted use case for reporting high-throughput preliminary toxicokinetics and risk estimation </a:t>
            </a:r>
            <a:br>
              <a:rPr lang="en-GB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GB" alt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Suggest ToCS be used as an earlier stage analytical software for screening and to guide further chemical studies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GB" alt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caution when using the optional in silico parameters</a:t>
            </a:r>
            <a:b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different output is achieved if the parameter data sets were loaded in another order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5990694-618B-2B01-677D-AA55EC6AC66D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Limitations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1374352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466A-E383-6656-21F7-4C75C2452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339" y="2790517"/>
            <a:ext cx="10249321" cy="1276966"/>
          </a:xfrm>
        </p:spPr>
        <p:txBody>
          <a:bodyPr/>
          <a:lstStyle/>
          <a:p>
            <a:r>
              <a:rPr lang="en-US" dirty="0"/>
              <a:t>An Overview of the httk R Package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A3A6-5366-0C03-4D3E-ECE7CF97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B8EEA-9E4B-B8ED-1627-14E98FD4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388C1-E1EA-CAB1-F61F-C7C22A15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413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DAC3A-B72E-667D-E0F3-8F2E1701C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48FE1-BF73-5557-5D67-C3945BBF8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C06EB-4329-7745-15A9-2853478E9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8DB4C-9DA1-8FBE-7126-C027E548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924B-BDC6-0F28-4575-0AF622A6F6F9}"/>
              </a:ext>
            </a:extLst>
          </p:cNvPr>
          <p:cNvSpPr txBox="1"/>
          <p:nvPr/>
        </p:nvSpPr>
        <p:spPr>
          <a:xfrm>
            <a:off x="711509" y="1568963"/>
            <a:ext cx="568812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Built by the U.S. EPA in 2015 and is continually maintained and updated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Provides toxicokinetic analysis models and functions for chemical compounds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chemical data for over 17,000 compounds</a:t>
            </a:r>
            <a:br>
              <a:rPr lang="en-US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Newest version (2.7.0) contains time-varying parameter </a:t>
            </a:r>
            <a:r>
              <a:rPr lang="en-US" sz="2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pbtk</a:t>
            </a:r>
            <a:r>
              <a:rPr lang="en-US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models, a three-trimester pregnancy model, and a PFAS model</a:t>
            </a:r>
          </a:p>
        </p:txBody>
      </p:sp>
      <p:pic>
        <p:nvPicPr>
          <p:cNvPr id="16" name="Picture 15" descr="Text&#10;&#10;AI-generated content may be incorrect.">
            <a:extLst>
              <a:ext uri="{FF2B5EF4-FFF2-40B4-BE49-F238E27FC236}">
                <a16:creationId xmlns:a16="http://schemas.microsoft.com/office/drawing/2014/main" id="{C5B543FA-BFB6-4EFA-7176-D04B9FD91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57" y="1094492"/>
            <a:ext cx="5165786" cy="52292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DE5B43E-6B75-63AC-5F3B-8244B4126EF0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 httk R package</a:t>
            </a:r>
          </a:p>
        </p:txBody>
      </p:sp>
    </p:spTree>
    <p:extLst>
      <p:ext uri="{BB962C8B-B14F-4D97-AF65-F5344CB8AC3E}">
        <p14:creationId xmlns:p14="http://schemas.microsoft.com/office/powerpoint/2010/main" val="2442079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CD1FB-C18F-B6EC-EEFD-72034E01D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B4A20-F86A-47DC-F4D9-67BC19C31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B3C8C-1D81-C8FB-6178-BB04052F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FB272-0641-09CC-59ED-85B4B03A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0194F-837E-A208-08E9-2A1883863E3C}"/>
              </a:ext>
            </a:extLst>
          </p:cNvPr>
          <p:cNvSpPr txBox="1"/>
          <p:nvPr/>
        </p:nvSpPr>
        <p:spPr>
          <a:xfrm>
            <a:off x="342904" y="1539270"/>
            <a:ext cx="67154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Contains generalized mathematical models (same structure for each chemical, but use of chemical-specific parameters)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Chemical specific parameters include: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vitro intrinsic hepatic clearance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vitro fraction unbound in plasma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Molecular weight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Octanol water partition coefficient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Many others…</a:t>
            </a:r>
          </a:p>
        </p:txBody>
      </p:sp>
      <p:pic>
        <p:nvPicPr>
          <p:cNvPr id="8" name="Picture 7" descr="Diagram&#10;&#10;AI-generated content may be incorrect.">
            <a:extLst>
              <a:ext uri="{FF2B5EF4-FFF2-40B4-BE49-F238E27FC236}">
                <a16:creationId xmlns:a16="http://schemas.microsoft.com/office/drawing/2014/main" id="{C241FF12-9BAD-9706-2520-8B4F87ADB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397" y="2393619"/>
            <a:ext cx="5359319" cy="27699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615BA8-FE72-3E68-9AF3-4D4AC988A914}"/>
              </a:ext>
            </a:extLst>
          </p:cNvPr>
          <p:cNvSpPr txBox="1"/>
          <p:nvPr/>
        </p:nvSpPr>
        <p:spPr>
          <a:xfrm>
            <a:off x="6495222" y="5273917"/>
            <a:ext cx="5359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Arial" panose="020B0604020202020204" pitchFamily="34" charset="0"/>
              </a:rPr>
              <a:t>Breen, M., Ring, C.L., Kreutz, A., Goldsmith, M.R. and Wambaugh, J.F. (2021). High-throughput PBTK models for in vitro to in vivo extrapolation. </a:t>
            </a:r>
            <a:r>
              <a:rPr lang="en-US" sz="800" b="0" i="1" dirty="0">
                <a:effectLst/>
                <a:latin typeface="Arial" panose="020B0604020202020204" pitchFamily="34" charset="0"/>
              </a:rPr>
              <a:t>Expert opinion on drug metabolism &amp; toxicology</a:t>
            </a:r>
            <a:endParaRPr lang="en-US" sz="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97B800-062B-4828-8F4F-4A303B6B2198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 httk R package</a:t>
            </a:r>
          </a:p>
        </p:txBody>
      </p:sp>
    </p:spTree>
    <p:extLst>
      <p:ext uri="{BB962C8B-B14F-4D97-AF65-F5344CB8AC3E}">
        <p14:creationId xmlns:p14="http://schemas.microsoft.com/office/powerpoint/2010/main" val="455529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98ADF0-F5CF-F9A8-5D1A-01B0CEE7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0ECA-3815-4BA2-907C-678C029AE4F0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D8588-B0F5-079F-739C-BE056D55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108D04-B7FB-3CD8-7F46-9D4A4196B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9" name="Content Placeholder 8" descr="Icon&#10;&#10;AI-generated content may be incorrect.">
            <a:extLst>
              <a:ext uri="{FF2B5EF4-FFF2-40B4-BE49-F238E27FC236}">
                <a16:creationId xmlns:a16="http://schemas.microsoft.com/office/drawing/2014/main" id="{3872F1FD-3D81-F01A-D0A8-CECCE1BDFD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3" y="1744570"/>
            <a:ext cx="3200400" cy="499715"/>
          </a:xfrm>
          <a:prstGeom prst="rect">
            <a:avLst/>
          </a:prstGeom>
        </p:spPr>
      </p:pic>
      <p:pic>
        <p:nvPicPr>
          <p:cNvPr id="10" name="Content Placeholder 9" descr="Text&#10;&#10;AI-generated content may be incorrect.">
            <a:extLst>
              <a:ext uri="{FF2B5EF4-FFF2-40B4-BE49-F238E27FC236}">
                <a16:creationId xmlns:a16="http://schemas.microsoft.com/office/drawing/2014/main" id="{21BA5F5B-4162-F1B8-E047-589DE8D9AF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24" y="1744570"/>
            <a:ext cx="1956281" cy="4211823"/>
          </a:xfrm>
          <a:prstGeom prst="rect">
            <a:avLst/>
          </a:prstGeom>
        </p:spPr>
      </p:pic>
      <p:pic>
        <p:nvPicPr>
          <p:cNvPr id="69" name="Content Placeholder 68" descr="Text&#10;&#10;AI-generated content may be incorrect.">
            <a:extLst>
              <a:ext uri="{FF2B5EF4-FFF2-40B4-BE49-F238E27FC236}">
                <a16:creationId xmlns:a16="http://schemas.microsoft.com/office/drawing/2014/main" id="{25299059-BA3F-ED07-8063-91884F99C9F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8390636" y="1674813"/>
            <a:ext cx="2713228" cy="4352925"/>
          </a:xfr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5CCBB73-02BF-FEE7-B453-FF4E08DB10A3}"/>
              </a:ext>
            </a:extLst>
          </p:cNvPr>
          <p:cNvSpPr txBox="1"/>
          <p:nvPr/>
        </p:nvSpPr>
        <p:spPr>
          <a:xfrm>
            <a:off x="1461121" y="1206230"/>
            <a:ext cx="230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1compartment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C4F213-0456-5ECD-E108-5ABBF3C0160B}"/>
              </a:ext>
            </a:extLst>
          </p:cNvPr>
          <p:cNvSpPr txBox="1"/>
          <p:nvPr/>
        </p:nvSpPr>
        <p:spPr>
          <a:xfrm>
            <a:off x="5148022" y="1206230"/>
            <a:ext cx="230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3compartment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91C406F-5B0E-56A3-603B-937B0D0143E8}"/>
              </a:ext>
            </a:extLst>
          </p:cNvPr>
          <p:cNvSpPr txBox="1"/>
          <p:nvPr/>
        </p:nvSpPr>
        <p:spPr>
          <a:xfrm>
            <a:off x="9362978" y="1206230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pbtk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206B92A-7740-D25C-0ACA-8FBCBA3DAFEA}"/>
              </a:ext>
            </a:extLst>
          </p:cNvPr>
          <p:cNvGrpSpPr/>
          <p:nvPr/>
        </p:nvGrpSpPr>
        <p:grpSpPr>
          <a:xfrm>
            <a:off x="1423869" y="3429000"/>
            <a:ext cx="2235862" cy="1218648"/>
            <a:chOff x="4513853" y="4593042"/>
            <a:chExt cx="2235862" cy="1218648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F898156-B3D7-6D91-191F-1B726B9B249A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4695825" y="4844271"/>
              <a:ext cx="29667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B2766D5-3E11-F07C-DD75-42E83E5B249C}"/>
                </a:ext>
              </a:extLst>
            </p:cNvPr>
            <p:cNvGrpSpPr/>
            <p:nvPr/>
          </p:nvGrpSpPr>
          <p:grpSpPr>
            <a:xfrm>
              <a:off x="4513853" y="4593042"/>
              <a:ext cx="2235862" cy="1218648"/>
              <a:chOff x="4513853" y="4593042"/>
              <a:chExt cx="2235862" cy="1218648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1B080541-89C5-4C12-CF31-A143CF744298}"/>
                  </a:ext>
                </a:extLst>
              </p:cNvPr>
              <p:cNvGrpSpPr/>
              <p:nvPr/>
            </p:nvGrpSpPr>
            <p:grpSpPr>
              <a:xfrm>
                <a:off x="4513853" y="4593042"/>
                <a:ext cx="2235862" cy="1218648"/>
                <a:chOff x="4596376" y="5343525"/>
                <a:chExt cx="2235862" cy="1218648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4E3F80E-2438-059E-1D5A-EC98C106D54F}"/>
                    </a:ext>
                  </a:extLst>
                </p:cNvPr>
                <p:cNvSpPr txBox="1"/>
                <p:nvPr/>
              </p:nvSpPr>
              <p:spPr>
                <a:xfrm>
                  <a:off x="5075026" y="5440865"/>
                  <a:ext cx="16044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Hepatic clearance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F5AC325-271F-79AB-BE54-7379A5840D6B}"/>
                    </a:ext>
                  </a:extLst>
                </p:cNvPr>
                <p:cNvSpPr txBox="1"/>
                <p:nvPr/>
              </p:nvSpPr>
              <p:spPr>
                <a:xfrm>
                  <a:off x="5075026" y="5920139"/>
                  <a:ext cx="175721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Passive glomerular </a:t>
                  </a:r>
                </a:p>
                <a:p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filtration</a:t>
                  </a: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BB08A73-A285-643C-C1A2-A3F4BFD886A4}"/>
                    </a:ext>
                  </a:extLst>
                </p:cNvPr>
                <p:cNvSpPr/>
                <p:nvPr/>
              </p:nvSpPr>
              <p:spPr>
                <a:xfrm>
                  <a:off x="4596376" y="5343525"/>
                  <a:ext cx="2165587" cy="12186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43DDC2F9-D3A6-A794-F2B0-30212FDA2C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1764" y="5339571"/>
                <a:ext cx="2966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63BF8A63-64C4-E9F1-512D-72742E59682D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httk Models</a:t>
            </a:r>
          </a:p>
        </p:txBody>
      </p:sp>
    </p:spTree>
    <p:extLst>
      <p:ext uri="{BB962C8B-B14F-4D97-AF65-F5344CB8AC3E}">
        <p14:creationId xmlns:p14="http://schemas.microsoft.com/office/powerpoint/2010/main" val="3244165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704C4-8686-0819-72D5-1B63CE8A3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3FEB7D-2C97-0933-86A7-0A906B1C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0ECA-3815-4BA2-907C-678C029AE4F0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45151-B622-531C-72EE-C67A40B7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EC35D2-FB76-1DF5-4723-03FA46C82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5" name="Picture 14" descr="Diagram&#10;&#10;AI-generated content may be incorrect.">
            <a:extLst>
              <a:ext uri="{FF2B5EF4-FFF2-40B4-BE49-F238E27FC236}">
                <a16:creationId xmlns:a16="http://schemas.microsoft.com/office/drawing/2014/main" id="{3E233737-6CDA-8CA1-F1A6-E453DA68E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9" y="1850988"/>
            <a:ext cx="4714058" cy="4272919"/>
          </a:xfrm>
          <a:prstGeom prst="rect">
            <a:avLst/>
          </a:prstGeom>
        </p:spPr>
      </p:pic>
      <p:pic>
        <p:nvPicPr>
          <p:cNvPr id="19" name="Picture 18" descr="Diagram&#10;&#10;AI-generated content may be incorrect.">
            <a:extLst>
              <a:ext uri="{FF2B5EF4-FFF2-40B4-BE49-F238E27FC236}">
                <a16:creationId xmlns:a16="http://schemas.microsoft.com/office/drawing/2014/main" id="{E328D777-00FE-A194-19D2-C2D80BD5F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780" y="1846921"/>
            <a:ext cx="4187921" cy="4276986"/>
          </a:xfrm>
          <a:prstGeom prst="rect">
            <a:avLst/>
          </a:prstGeom>
        </p:spPr>
      </p:pic>
      <p:sp>
        <p:nvSpPr>
          <p:cNvPr id="22" name="Right Brace 21">
            <a:extLst>
              <a:ext uri="{FF2B5EF4-FFF2-40B4-BE49-F238E27FC236}">
                <a16:creationId xmlns:a16="http://schemas.microsoft.com/office/drawing/2014/main" id="{C5A6ACCF-BDA4-4506-2B49-DB9E49907029}"/>
              </a:ext>
            </a:extLst>
          </p:cNvPr>
          <p:cNvSpPr/>
          <p:nvPr/>
        </p:nvSpPr>
        <p:spPr>
          <a:xfrm rot="16200000">
            <a:off x="4957311" y="-3381322"/>
            <a:ext cx="276225" cy="9876610"/>
          </a:xfrm>
          <a:prstGeom prst="righ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D2AE5-00B8-4A43-5601-3F7019A6C136}"/>
              </a:ext>
            </a:extLst>
          </p:cNvPr>
          <p:cNvSpPr txBox="1"/>
          <p:nvPr/>
        </p:nvSpPr>
        <p:spPr>
          <a:xfrm>
            <a:off x="3188003" y="1043064"/>
            <a:ext cx="424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fetal_pbtk model (2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trimesters)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BAE6772-1807-2715-4027-E6415B88BC52}"/>
              </a:ext>
            </a:extLst>
          </p:cNvPr>
          <p:cNvSpPr/>
          <p:nvPr/>
        </p:nvSpPr>
        <p:spPr>
          <a:xfrm>
            <a:off x="2369959" y="5719427"/>
            <a:ext cx="1553454" cy="175879"/>
          </a:xfrm>
          <a:prstGeom prst="roundRect">
            <a:avLst/>
          </a:prstGeom>
          <a:pattFill prst="pct10">
            <a:fgClr>
              <a:schemeClr val="accent5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Placenta Tissue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521252-00ED-37D9-66A0-62D665093527}"/>
              </a:ext>
            </a:extLst>
          </p:cNvPr>
          <p:cNvSpPr/>
          <p:nvPr/>
        </p:nvSpPr>
        <p:spPr>
          <a:xfrm>
            <a:off x="2369959" y="5895306"/>
            <a:ext cx="1553454" cy="175879"/>
          </a:xfrm>
          <a:prstGeom prst="roundRect">
            <a:avLst/>
          </a:prstGeom>
          <a:pattFill prst="pct10">
            <a:fgClr>
              <a:schemeClr val="accent5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Placenta Blood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DB15CC-58D5-82DE-0826-C9315D5A476A}"/>
              </a:ext>
            </a:extLst>
          </p:cNvPr>
          <p:cNvSpPr/>
          <p:nvPr/>
        </p:nvSpPr>
        <p:spPr>
          <a:xfrm>
            <a:off x="5645780" y="3652503"/>
            <a:ext cx="596996" cy="933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0B7C47-A2B4-2746-9B4F-CF6B77FDBCE6}"/>
              </a:ext>
            </a:extLst>
          </p:cNvPr>
          <p:cNvSpPr txBox="1"/>
          <p:nvPr/>
        </p:nvSpPr>
        <p:spPr>
          <a:xfrm>
            <a:off x="5721864" y="3762082"/>
            <a:ext cx="5209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Fetal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1AEFF60-7F09-B0F5-0D5C-31CAEB651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2435" y="3503622"/>
            <a:ext cx="1711439" cy="9635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71C6D9-7843-A225-9275-A3F1D98FA4F7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httk Models</a:t>
            </a:r>
          </a:p>
        </p:txBody>
      </p:sp>
    </p:spTree>
    <p:extLst>
      <p:ext uri="{BB962C8B-B14F-4D97-AF65-F5344CB8AC3E}">
        <p14:creationId xmlns:p14="http://schemas.microsoft.com/office/powerpoint/2010/main" val="541694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EC3B5-0619-4387-7654-16796F01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F54CCE-E969-C4DA-8A15-07447D55A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0ECA-3815-4BA2-907C-678C029AE4F0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E29C1-6792-E8B7-F59D-18673767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DA140A-1997-4810-B2DF-69419F68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5" name="Picture 14" descr="Diagram&#10;&#10;AI-generated content may be incorrect.">
            <a:extLst>
              <a:ext uri="{FF2B5EF4-FFF2-40B4-BE49-F238E27FC236}">
                <a16:creationId xmlns:a16="http://schemas.microsoft.com/office/drawing/2014/main" id="{FC8A0C19-C62A-2995-DF78-EB2AEB38D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9" y="2236711"/>
            <a:ext cx="4273119" cy="3873243"/>
          </a:xfrm>
          <a:prstGeom prst="rect">
            <a:avLst/>
          </a:prstGeom>
        </p:spPr>
      </p:pic>
      <p:pic>
        <p:nvPicPr>
          <p:cNvPr id="17" name="Picture 16" descr="A picture containing text&#10;&#10;AI-generated content may be incorrect.">
            <a:extLst>
              <a:ext uri="{FF2B5EF4-FFF2-40B4-BE49-F238E27FC236}">
                <a16:creationId xmlns:a16="http://schemas.microsoft.com/office/drawing/2014/main" id="{BF09F680-4C26-0092-011C-BEA272F81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807" y="3713442"/>
            <a:ext cx="2150386" cy="623981"/>
          </a:xfrm>
          <a:prstGeom prst="rect">
            <a:avLst/>
          </a:prstGeom>
        </p:spPr>
      </p:pic>
      <p:pic>
        <p:nvPicPr>
          <p:cNvPr id="19" name="Picture 18" descr="Diagram&#10;&#10;AI-generated content may be incorrect.">
            <a:extLst>
              <a:ext uri="{FF2B5EF4-FFF2-40B4-BE49-F238E27FC236}">
                <a16:creationId xmlns:a16="http://schemas.microsoft.com/office/drawing/2014/main" id="{4C41491F-E344-58A0-8F8D-B9C164273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652" y="2232434"/>
            <a:ext cx="3796774" cy="3877520"/>
          </a:xfrm>
          <a:prstGeom prst="rect">
            <a:avLst/>
          </a:prstGeom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1DABF800-557E-825F-0D37-246FF1ADFCAC}"/>
              </a:ext>
            </a:extLst>
          </p:cNvPr>
          <p:cNvSpPr/>
          <p:nvPr/>
        </p:nvSpPr>
        <p:spPr>
          <a:xfrm rot="16200000">
            <a:off x="5957887" y="-4107166"/>
            <a:ext cx="276225" cy="1180378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9FA41-F6D9-C634-E625-287892904F98}"/>
              </a:ext>
            </a:extLst>
          </p:cNvPr>
          <p:cNvSpPr txBox="1"/>
          <p:nvPr/>
        </p:nvSpPr>
        <p:spPr>
          <a:xfrm>
            <a:off x="4964823" y="122964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full_pregnancy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25D55-913B-A7F0-4B2B-BCD9341FC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263" y="4719759"/>
            <a:ext cx="1713124" cy="9632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DA5EAC-4E25-5A68-DF69-C2C2B06EBF3B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httk Models</a:t>
            </a:r>
          </a:p>
        </p:txBody>
      </p:sp>
    </p:spTree>
    <p:extLst>
      <p:ext uri="{BB962C8B-B14F-4D97-AF65-F5344CB8AC3E}">
        <p14:creationId xmlns:p14="http://schemas.microsoft.com/office/powerpoint/2010/main" val="785801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532A-190F-3C35-C454-4598FD4FE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E9428-2AAD-E372-F7D4-5BE98639B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15311-52C4-18BA-93AE-7C385F46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066FA-40B1-0012-22EA-468245977523}"/>
              </a:ext>
            </a:extLst>
          </p:cNvPr>
          <p:cNvSpPr txBox="1"/>
          <p:nvPr/>
        </p:nvSpPr>
        <p:spPr>
          <a:xfrm>
            <a:off x="342904" y="1262666"/>
            <a:ext cx="114081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Websites</a:t>
            </a:r>
          </a:p>
          <a:p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https://github.com/USEPA/CompTox-ExpoCast-httk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https://cran.r-project.org/web/packages/httk/index.html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AF387-9C44-CCDF-CB71-DC9911229880}"/>
              </a:ext>
            </a:extLst>
          </p:cNvPr>
          <p:cNvSpPr txBox="1"/>
          <p:nvPr/>
        </p:nvSpPr>
        <p:spPr>
          <a:xfrm>
            <a:off x="342904" y="2605287"/>
            <a:ext cx="11511638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Select Publications</a:t>
            </a:r>
          </a:p>
          <a:p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Breen, M., Ring, C.L., Kreutz, A., Goldsmith, M., and Wambaugh, J.F. (2021). High-throughput PBTK models for in vitro to in vivo extrapolation.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Expert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Opin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 Drug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Metab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Toxicol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17(8)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903–921.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10.1080/17425255.2021.1935867.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Breen, M., Wambaugh, J.F., Bernstein, A., Sfeir, M., and Ring, C.L. (2022). Simulating toxicokinetic variability to identify susceptible and highly exposed populations.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J. Expo. Sci. Environ. Epidemiol.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32(6)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855-863.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10.1038/s41370-022-00491-0.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Kapraun, D.F., Sfeir, M., Pearce, R.G., Davidson-Fritz, S.E., Lumen, A., Dallmann, A., et al. (2022). Evaluation of a rapid, generic human gestational dose model.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Reprod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Toxicol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113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172-188.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10.1016/j.reprotox.2022.09.004.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Pearce, R.G., Setzer, R.W., Strope, C.L., Wambaugh, J.F., and Sipes, N.S. (2017). httk: R package for high-throughput toxicokinetics.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J. Stat.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Softw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79(4)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1-26.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10.18637/jss.v079.i04.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Truong, K.T., Wambaugh, J.F., Kapraun, D.F., Davidson-Fritz, S.E., Eytcheson, S., Judson, R.S., et al. (2025). Interpretation of thyroid-relevant bioactivity data for comparison to in vivo exposures: A prioritization approach for putative chemical inhibitors of in vitro deiodinase activity.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Toxicology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515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154157.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10.1016/j.tox.2025.154157.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Wambaugh, J.F., Wetmore, B.A., Ring, C.L., Nicolas, C.I., Pearce, R.G., Honda, G.S., et al. (2019). Assessing toxicokinetic uncertainty and variability in risk prioritization.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Toxicol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 Sci.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172(2)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235-251.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10.1093/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toxsci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/kfz205.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62CB80-85C3-8310-8906-2BF67BD25AB2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Additional Information on httk</a:t>
            </a:r>
          </a:p>
        </p:txBody>
      </p:sp>
    </p:spTree>
    <p:extLst>
      <p:ext uri="{BB962C8B-B14F-4D97-AF65-F5344CB8AC3E}">
        <p14:creationId xmlns:p14="http://schemas.microsoft.com/office/powerpoint/2010/main" val="3107082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F57DB-14AC-F165-6E1B-6216B74A9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03B98-75E0-447C-9964-6BA3CA0500CD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3E572B-2B67-BAD5-7B75-4690C0F1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2D540-0F0A-8653-D725-191912146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Foods Program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A853B5-C95F-628C-C265-EAC41BD19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670" y="1745501"/>
            <a:ext cx="10500660" cy="2236722"/>
          </a:xfrm>
        </p:spPr>
        <p:txBody>
          <a:bodyPr>
            <a:noAutofit/>
          </a:bodyPr>
          <a:lstStyle/>
          <a:p>
            <a:pPr>
              <a:lnSpc>
                <a:spcPct val="111111"/>
              </a:lnSpc>
            </a:pPr>
            <a:r>
              <a:rPr lang="en-US" sz="4000" dirty="0"/>
              <a:t>Toxicokinetic Chemical Simulator (ToCS):</a:t>
            </a:r>
            <a:br>
              <a:rPr lang="en-US" sz="4000" dirty="0"/>
            </a:br>
            <a:r>
              <a:rPr lang="en-US" sz="4000" dirty="0"/>
              <a:t>A Graphical User Interface for High-Throughput Chemical Analysis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627813E-7EDF-FC55-6E2D-488E31A53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670" y="4299857"/>
            <a:ext cx="10604796" cy="1964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370"/>
              </a:lnSpc>
            </a:pPr>
            <a:r>
              <a:rPr lang="en-US" dirty="0"/>
              <a:t>Kristen Windoloski, Contractor</a:t>
            </a:r>
            <a:br>
              <a:rPr lang="en-US" dirty="0"/>
            </a:br>
            <a:r>
              <a:rPr lang="en-US" dirty="0"/>
              <a:t>Office of Scientific Coordination and Computational Sciences (OSCCS)</a:t>
            </a:r>
            <a:br>
              <a:rPr lang="en-US" dirty="0"/>
            </a:br>
            <a:r>
              <a:rPr lang="en-US" dirty="0"/>
              <a:t>Office of Laboratory Operations and Applied Science (OLOAS)</a:t>
            </a:r>
          </a:p>
        </p:txBody>
      </p:sp>
    </p:spTree>
    <p:extLst>
      <p:ext uri="{BB962C8B-B14F-4D97-AF65-F5344CB8AC3E}">
        <p14:creationId xmlns:p14="http://schemas.microsoft.com/office/powerpoint/2010/main" val="2369739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F5D91-D0AC-E833-D34B-194AF01B3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01158-5096-DA0E-17F1-AB83C0319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339" y="2790517"/>
            <a:ext cx="10249321" cy="1276966"/>
          </a:xfrm>
        </p:spPr>
        <p:txBody>
          <a:bodyPr/>
          <a:lstStyle/>
          <a:p>
            <a:r>
              <a:rPr lang="en-US" dirty="0"/>
              <a:t>Chemical Selection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D8327-1C48-2834-F9C6-A6A1FF367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1D61A-7C44-EB62-1F54-05698F18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567E1-3A01-0A49-D7B7-D9E8F64E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29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4C1B6-78FF-DA03-9DF5-410551507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327B9-4728-153E-8532-67AC5F3AD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26,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CBED1-DA25-FCB0-A3AC-24B98D35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95B156-90B2-8C3E-F0DC-8A206DA0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E1DF3C-EB6D-6863-9D99-E2185C7A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40" y="1386587"/>
            <a:ext cx="9787872" cy="33400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3C42C5-9A08-740F-3622-00ACE5543768}"/>
              </a:ext>
            </a:extLst>
          </p:cNvPr>
          <p:cNvCxnSpPr>
            <a:cxnSpLocks/>
          </p:cNvCxnSpPr>
          <p:nvPr/>
        </p:nvCxnSpPr>
        <p:spPr>
          <a:xfrm flipH="1">
            <a:off x="2561984" y="4430189"/>
            <a:ext cx="251223" cy="487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A88C12-F49B-855D-DB0F-5F6F08290C30}"/>
              </a:ext>
            </a:extLst>
          </p:cNvPr>
          <p:cNvCxnSpPr>
            <a:cxnSpLocks/>
          </p:cNvCxnSpPr>
          <p:nvPr/>
        </p:nvCxnSpPr>
        <p:spPr>
          <a:xfrm>
            <a:off x="8577943" y="3657600"/>
            <a:ext cx="664028" cy="11471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C093D2-D352-17B6-9FE4-3C89E199FF75}"/>
              </a:ext>
            </a:extLst>
          </p:cNvPr>
          <p:cNvSpPr txBox="1"/>
          <p:nvPr/>
        </p:nvSpPr>
        <p:spPr>
          <a:xfrm>
            <a:off x="655372" y="4946321"/>
            <a:ext cx="3492085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Downloadable folder detailing how to upload physicochemical data to simulate new compounds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EA22F1-E21F-6F99-499F-5DE76DCAC73F}"/>
              </a:ext>
            </a:extLst>
          </p:cNvPr>
          <p:cNvSpPr txBox="1"/>
          <p:nvPr/>
        </p:nvSpPr>
        <p:spPr>
          <a:xfrm>
            <a:off x="8497902" y="4864515"/>
            <a:ext cx="2982968" cy="1077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Click here to upload a CSV file of physicochemical data for chemicals not available in the preloaded drop-down list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F5151E2-C9AC-8CD4-3973-44CC8B01A938}"/>
              </a:ext>
            </a:extLst>
          </p:cNvPr>
          <p:cNvCxnSpPr>
            <a:cxnSpLocks/>
          </p:cNvCxnSpPr>
          <p:nvPr/>
        </p:nvCxnSpPr>
        <p:spPr>
          <a:xfrm>
            <a:off x="5822346" y="4378753"/>
            <a:ext cx="0" cy="4545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761900-41F7-0DEC-B8EE-656D1ADF2AE2}"/>
              </a:ext>
            </a:extLst>
          </p:cNvPr>
          <p:cNvSpPr txBox="1"/>
          <p:nvPr/>
        </p:nvSpPr>
        <p:spPr>
          <a:xfrm>
            <a:off x="4580969" y="4864515"/>
            <a:ext cx="3300014" cy="1077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Drop-down list of chemicals with data already preloaded into httk, contains only compounds with adequate data for simulation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04B959-F469-9DDA-E2E0-34FA7D2B444F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Compound Selection Interface</a:t>
            </a:r>
          </a:p>
        </p:txBody>
      </p:sp>
    </p:spTree>
    <p:extLst>
      <p:ext uri="{BB962C8B-B14F-4D97-AF65-F5344CB8AC3E}">
        <p14:creationId xmlns:p14="http://schemas.microsoft.com/office/powerpoint/2010/main" val="18214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9FB4B20C-2B59-8597-5CB7-585CC455A9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67600" y="1906109"/>
            <a:ext cx="3857141" cy="4351338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C03E5-A17E-BC92-8688-0D124FD1D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26,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3B304-7889-E2A5-0A15-17A18183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4F1B13-4AD5-ED75-6F50-D0E9DD0D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895298-DC34-94E6-FF12-875B9C77C9A5}"/>
              </a:ext>
            </a:extLst>
          </p:cNvPr>
          <p:cNvSpPr txBox="1"/>
          <p:nvPr/>
        </p:nvSpPr>
        <p:spPr>
          <a:xfrm>
            <a:off x="493060" y="1728284"/>
            <a:ext cx="671736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Contains compounds with data already in httk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Search the drop-down list by: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Typing in the CAS number (recommended)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Typing in the compound name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Scrolling the list (all compounds are not visible)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E5E350-8CEC-185F-F2BE-F3F1450090F6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Compound Selection: Preloaded Drop-Down List</a:t>
            </a:r>
          </a:p>
        </p:txBody>
      </p:sp>
    </p:spTree>
    <p:extLst>
      <p:ext uri="{BB962C8B-B14F-4D97-AF65-F5344CB8AC3E}">
        <p14:creationId xmlns:p14="http://schemas.microsoft.com/office/powerpoint/2010/main" val="3656257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DAB91-BF5D-03AC-91D3-A65394939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D51FB-FFE6-3F8E-A3B5-AD0955C79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26,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52245-D480-FE22-F586-FC23C234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DA2018-7AF6-2C26-DCCC-EDDFC13CD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A2512-58EA-A5D2-940C-7BFB9D6FF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36" y="4162004"/>
            <a:ext cx="3159891" cy="19013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Picture 12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D5375FE7-CFC2-3EF9-F810-6C5A95A19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717" y="1528494"/>
            <a:ext cx="7621824" cy="24409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800220-4563-FEFA-F5AA-9131BD728CFE}"/>
              </a:ext>
            </a:extLst>
          </p:cNvPr>
          <p:cNvCxnSpPr>
            <a:cxnSpLocks/>
          </p:cNvCxnSpPr>
          <p:nvPr/>
        </p:nvCxnSpPr>
        <p:spPr>
          <a:xfrm flipV="1">
            <a:off x="4092827" y="4012571"/>
            <a:ext cx="631573" cy="458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D7D510-9810-66AD-4BDA-564C8B55E3B6}"/>
              </a:ext>
            </a:extLst>
          </p:cNvPr>
          <p:cNvCxnSpPr>
            <a:cxnSpLocks/>
          </p:cNvCxnSpPr>
          <p:nvPr/>
        </p:nvCxnSpPr>
        <p:spPr>
          <a:xfrm>
            <a:off x="4092827" y="5802884"/>
            <a:ext cx="720644" cy="14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074735B6-225A-B9BC-D3DA-3D5197656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71" y="4421015"/>
            <a:ext cx="6758421" cy="16423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01F878-C0EC-1A94-CC1E-738D2B4E3F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" r="66604"/>
          <a:stretch>
            <a:fillRect/>
          </a:stretch>
        </p:blipFill>
        <p:spPr>
          <a:xfrm>
            <a:off x="1228165" y="1379420"/>
            <a:ext cx="2573467" cy="26331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ABFAE1E-D0BE-26B6-8382-974BC8ACEBD3}"/>
              </a:ext>
            </a:extLst>
          </p:cNvPr>
          <p:cNvCxnSpPr>
            <a:cxnSpLocks/>
            <a:endCxn id="4" idx="1"/>
          </p:cNvCxnSpPr>
          <p:nvPr/>
        </p:nvCxnSpPr>
        <p:spPr>
          <a:xfrm rot="5400000">
            <a:off x="361978" y="4165806"/>
            <a:ext cx="1517831" cy="375913"/>
          </a:xfrm>
          <a:prstGeom prst="bentConnector4">
            <a:avLst>
              <a:gd name="adj1" fmla="val -217"/>
              <a:gd name="adj2" fmla="val 16081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A83289F7-8F17-1056-9C24-4008904EE848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Compound Selection: Upload Your Own Compounds</a:t>
            </a:r>
          </a:p>
        </p:txBody>
      </p:sp>
    </p:spTree>
    <p:extLst>
      <p:ext uri="{BB962C8B-B14F-4D97-AF65-F5344CB8AC3E}">
        <p14:creationId xmlns:p14="http://schemas.microsoft.com/office/powerpoint/2010/main" val="2005596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62BE5-F6D4-09B5-B00A-E9E6F915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FE5827-4F78-7089-A76C-DD46D147B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26,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5AC53-89CB-05F0-2A06-76BF520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EEE7C74-A840-02B0-8116-2C67BD3D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BE4626-8520-72A0-8545-6AACFE871ACD}"/>
              </a:ext>
            </a:extLst>
          </p:cNvPr>
          <p:cNvGrpSpPr/>
          <p:nvPr/>
        </p:nvGrpSpPr>
        <p:grpSpPr>
          <a:xfrm>
            <a:off x="342904" y="1554271"/>
            <a:ext cx="11506192" cy="4462760"/>
            <a:chOff x="342904" y="1769715"/>
            <a:chExt cx="11506192" cy="44627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BD8FBC-6B52-7637-617F-D86A50231290}"/>
                </a:ext>
              </a:extLst>
            </p:cNvPr>
            <p:cNvSpPr/>
            <p:nvPr/>
          </p:nvSpPr>
          <p:spPr>
            <a:xfrm>
              <a:off x="4654216" y="1769715"/>
              <a:ext cx="7194880" cy="44627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264973-DA37-E29E-41E9-1011C901FD10}"/>
                </a:ext>
              </a:extLst>
            </p:cNvPr>
            <p:cNvSpPr/>
            <p:nvPr/>
          </p:nvSpPr>
          <p:spPr>
            <a:xfrm>
              <a:off x="342904" y="1769715"/>
              <a:ext cx="4114796" cy="44627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59FB98-BC38-FBC4-A61F-CFDCFFB7700C}"/>
                </a:ext>
              </a:extLst>
            </p:cNvPr>
            <p:cNvSpPr txBox="1"/>
            <p:nvPr/>
          </p:nvSpPr>
          <p:spPr>
            <a:xfrm>
              <a:off x="539420" y="1983640"/>
              <a:ext cx="3745830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Required Data</a:t>
              </a:r>
            </a:p>
            <a:p>
              <a:pPr algn="ctr"/>
              <a:endParaRPr 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Compound 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CAS number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DTXSID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Molecular weight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Log10 octanol:water partition coefficient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 vitro intrinsic hepatic clearance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 vitro fraction unbound in presence of plasma proteins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4D1387-0277-CFB1-1121-684FB40C7ACD}"/>
                </a:ext>
              </a:extLst>
            </p:cNvPr>
            <p:cNvSpPr txBox="1"/>
            <p:nvPr/>
          </p:nvSpPr>
          <p:spPr>
            <a:xfrm>
              <a:off x="4724400" y="1985158"/>
              <a:ext cx="6928180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Optional Data</a:t>
              </a:r>
            </a:p>
            <a:p>
              <a:pPr algn="ctr"/>
              <a:endParaRPr 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Log10 Henry’s law constant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Log10 phospholipid water partition coefficient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Log10 water air partition coefficient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Log10 water solubility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Melting point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Hydrogen acceptor equilibria concentration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Hydrogen donor equilibria concentration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 vivo measured fractional systemic bioavailability of an oral dose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latin typeface="Arial" panose="020B0604020202020204" pitchFamily="34" charset="0"/>
                  <a:cs typeface="Arial" panose="020B0604020202020204" pitchFamily="34" charset="0"/>
                </a:rPr>
                <a:t>Caco‐2 apical‐to‐basal membrane permeability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Probability that there is no clearance observed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 vivo </a:t>
              </a: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fraction of oral dose absorbed and entering gut lumen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 vivo fraction of oral dose surviving first pass metabolism in the gut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 vivo fraction of oral dose surviving first pass hepatic clearance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Ratio of blood to plasma chemical concentration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96F89F5D-061F-D6D6-CD3E-24E61E017BDF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Compound Selection: Uploaded Data</a:t>
            </a:r>
          </a:p>
        </p:txBody>
      </p:sp>
    </p:spTree>
    <p:extLst>
      <p:ext uri="{BB962C8B-B14F-4D97-AF65-F5344CB8AC3E}">
        <p14:creationId xmlns:p14="http://schemas.microsoft.com/office/powerpoint/2010/main" val="3150293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41B35-2540-5962-16AE-28D15AC1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26,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E8341-3103-4DF9-0734-3339D843A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172260-C28A-9EE6-9026-705EC18A1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1" name="Picture 10" descr="Graphical user interface, application&#10;&#10;AI-generated content may be incorrect.">
            <a:extLst>
              <a:ext uri="{FF2B5EF4-FFF2-40B4-BE49-F238E27FC236}">
                <a16:creationId xmlns:a16="http://schemas.microsoft.com/office/drawing/2014/main" id="{968B7315-2A28-4E6B-FE08-D075E76C89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731"/>
          <a:stretch>
            <a:fillRect/>
          </a:stretch>
        </p:blipFill>
        <p:spPr>
          <a:xfrm>
            <a:off x="527957" y="2552700"/>
            <a:ext cx="5254661" cy="31623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886165-8E93-CD05-1A4A-824E27EE8DD7}"/>
              </a:ext>
            </a:extLst>
          </p:cNvPr>
          <p:cNvSpPr txBox="1"/>
          <p:nvPr/>
        </p:nvSpPr>
        <p:spPr>
          <a:xfrm>
            <a:off x="6605323" y="4970558"/>
            <a:ext cx="532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EPA’s CompTox Chemicals Dashboard (https://comptox.epa.gov/dashboard)</a:t>
            </a:r>
          </a:p>
        </p:txBody>
      </p:sp>
      <p:pic>
        <p:nvPicPr>
          <p:cNvPr id="14" name="Picture 13" descr="Graphical user interface, application, table&#10;&#10;AI-generated content may be incorrect.">
            <a:extLst>
              <a:ext uri="{FF2B5EF4-FFF2-40B4-BE49-F238E27FC236}">
                <a16:creationId xmlns:a16="http://schemas.microsoft.com/office/drawing/2014/main" id="{56BB0E25-B8CD-54DC-BD05-A82AA066A3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098"/>
          <a:stretch>
            <a:fillRect/>
          </a:stretch>
        </p:blipFill>
        <p:spPr>
          <a:xfrm>
            <a:off x="6292045" y="1642546"/>
            <a:ext cx="5562496" cy="31622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FF9CBC-9EE7-F228-61D6-5D1E27D75108}"/>
              </a:ext>
            </a:extLst>
          </p:cNvPr>
          <p:cNvSpPr txBox="1"/>
          <p:nvPr/>
        </p:nvSpPr>
        <p:spPr>
          <a:xfrm>
            <a:off x="108494" y="1557946"/>
            <a:ext cx="59552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NTP’s Integrated Chemical Environment (ICE)</a:t>
            </a:r>
          </a:p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(https://ice.ntp.niehs.nih.gov/)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146D94-3EE1-693A-9814-5C51975AAB24}"/>
              </a:ext>
            </a:extLst>
          </p:cNvPr>
          <p:cNvCxnSpPr>
            <a:cxnSpLocks/>
          </p:cNvCxnSpPr>
          <p:nvPr/>
        </p:nvCxnSpPr>
        <p:spPr>
          <a:xfrm>
            <a:off x="5116285" y="2198915"/>
            <a:ext cx="10776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15558D-F065-0CEC-2EB5-37D1C53BE46E}"/>
              </a:ext>
            </a:extLst>
          </p:cNvPr>
          <p:cNvCxnSpPr>
            <a:cxnSpLocks/>
          </p:cNvCxnSpPr>
          <p:nvPr/>
        </p:nvCxnSpPr>
        <p:spPr>
          <a:xfrm flipH="1" flipV="1">
            <a:off x="5879752" y="5403181"/>
            <a:ext cx="62843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5C1F7D66-1055-FB07-44B4-04E4EB3FCC61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Where Can I Find Physicochemical Data?</a:t>
            </a:r>
          </a:p>
        </p:txBody>
      </p:sp>
    </p:spTree>
    <p:extLst>
      <p:ext uri="{BB962C8B-B14F-4D97-AF65-F5344CB8AC3E}">
        <p14:creationId xmlns:p14="http://schemas.microsoft.com/office/powerpoint/2010/main" val="3896259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DE2C3-A295-E15D-DEC1-E79DF65C5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Demo: Uploading Chemical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0529EE-FE44-DDDC-F966-7AF61B098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Calcium Benzoate</a:t>
            </a:r>
          </a:p>
          <a:p>
            <a:endParaRPr lang="en-US" dirty="0"/>
          </a:p>
          <a:p>
            <a:r>
              <a:rPr lang="en-US" dirty="0"/>
              <a:t>A direct food additive used as an antimicrobial agent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FAF4F-8C0A-771D-2FDC-70E4CA78F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53E23-DD20-9B8F-E0B3-C2DACAE83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67060-C85F-6210-5334-9F20E403B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55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B4E06-7F20-C652-2A44-7F373E793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771456"/>
            <a:ext cx="10192657" cy="39147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physicochemical data folder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SampleCSV file to a new file to edit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Search for chemical data within EPA’s CompTox Dashboard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appropriate fields in new CSV file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Save CSV file and upload within ToCS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A6A9C-B3A5-F78C-B762-4B264EA12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AA769-C702-C5C1-ECE1-3F6C0A7C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5DF5B-8CF9-BCF3-75C6-E3387AC8D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2FFB1B-8B9B-E49B-4412-CEDE43B2DFB0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Demo: Uploading Physicochemical Data</a:t>
            </a:r>
          </a:p>
        </p:txBody>
      </p:sp>
    </p:spTree>
    <p:extLst>
      <p:ext uri="{BB962C8B-B14F-4D97-AF65-F5344CB8AC3E}">
        <p14:creationId xmlns:p14="http://schemas.microsoft.com/office/powerpoint/2010/main" val="3834200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A3471-1529-68FE-0316-F09FFF3DA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8953-F173-671A-CA2C-65A20B40B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771457"/>
            <a:ext cx="10192657" cy="5486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physicochemical data folder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54858-6182-14C7-46A0-AE0269B0A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8DD4F-06E0-DCD2-CEE6-844AFE11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B239E-0A91-6FE3-1F3D-C72A903DA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17C43-9B2F-641C-B564-39EEC2707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70" y="2427735"/>
            <a:ext cx="9787872" cy="33400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47F080-C66A-3458-3FB6-BD180E8D9747}"/>
              </a:ext>
            </a:extLst>
          </p:cNvPr>
          <p:cNvSpPr/>
          <p:nvPr/>
        </p:nvSpPr>
        <p:spPr>
          <a:xfrm>
            <a:off x="1385180" y="2869949"/>
            <a:ext cx="3186820" cy="2643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469AE7-5838-3DDC-82D9-EF1F98721176}"/>
              </a:ext>
            </a:extLst>
          </p:cNvPr>
          <p:cNvCxnSpPr/>
          <p:nvPr/>
        </p:nvCxnSpPr>
        <p:spPr>
          <a:xfrm>
            <a:off x="2788467" y="5341545"/>
            <a:ext cx="697117" cy="6065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B22A64-7C09-F003-E335-1716612CCCD5}"/>
              </a:ext>
            </a:extLst>
          </p:cNvPr>
          <p:cNvSpPr txBox="1"/>
          <p:nvPr/>
        </p:nvSpPr>
        <p:spPr>
          <a:xfrm>
            <a:off x="2788467" y="5958715"/>
            <a:ext cx="35445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Click here to download the folder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CB45AA-4E60-F4E4-135D-163CD7AE1151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Demo: Uploading Physicochemical Data</a:t>
            </a:r>
          </a:p>
        </p:txBody>
      </p:sp>
    </p:spTree>
    <p:extLst>
      <p:ext uri="{BB962C8B-B14F-4D97-AF65-F5344CB8AC3E}">
        <p14:creationId xmlns:p14="http://schemas.microsoft.com/office/powerpoint/2010/main" val="704271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93C36-4AEC-E825-D989-B08215F1B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4E783-8A10-83CC-36E6-9A89158D4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771457"/>
            <a:ext cx="10192657" cy="5486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Copy SampleCSV file to a new file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2E6EE-8124-C057-6A08-4240AC0D5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1F213-871D-4719-C87D-E75D9BB4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7222F-DC46-6FF9-3FEA-7CD11CF7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6DFC1-5A14-7C99-4A8C-637A2D473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36" y="2519667"/>
            <a:ext cx="3159891" cy="19013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20B532-61D8-0250-FBD0-3E2614AAB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77" y="5007282"/>
            <a:ext cx="11303162" cy="5486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Picture 11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5B18D560-2E90-4CCC-475A-38E88DBF4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812" y="2696190"/>
            <a:ext cx="4125447" cy="14656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562035-CA42-E346-C8A0-9F34B3964F22}"/>
              </a:ext>
            </a:extLst>
          </p:cNvPr>
          <p:cNvCxnSpPr/>
          <p:nvPr/>
        </p:nvCxnSpPr>
        <p:spPr>
          <a:xfrm flipV="1">
            <a:off x="4092827" y="3503691"/>
            <a:ext cx="2425668" cy="6581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16E6F6-7014-3C38-019E-50C2624D4F68}"/>
              </a:ext>
            </a:extLst>
          </p:cNvPr>
          <p:cNvCxnSpPr/>
          <p:nvPr/>
        </p:nvCxnSpPr>
        <p:spPr>
          <a:xfrm flipH="1">
            <a:off x="5459240" y="3567065"/>
            <a:ext cx="1149790" cy="1330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1D1763F-622F-BFEE-BA78-7879B6280D13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Demo: Uploading Physicochemical Data</a:t>
            </a:r>
          </a:p>
        </p:txBody>
      </p:sp>
    </p:spTree>
    <p:extLst>
      <p:ext uri="{BB962C8B-B14F-4D97-AF65-F5344CB8AC3E}">
        <p14:creationId xmlns:p14="http://schemas.microsoft.com/office/powerpoint/2010/main" val="68804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6CE3D-E609-C546-8531-C3533919D9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11111"/>
              </a:lnSpc>
            </a:pPr>
            <a:r>
              <a:rPr lang="en-US" dirty="0"/>
              <a:t>Session I: Introduction to ToCS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4D7FD-3E8A-4F6F-B3A4-2110D2AC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0A358F-B943-4689-A0E2-2C1BC2B51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8B1DC-653F-408B-BFDE-03A10E59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E51C-9673-4B7A-8422-9B11FD6A9AE3}" type="datetime4">
              <a:rPr lang="en-US" smtClean="0"/>
              <a:t>September 26,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333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98843-7256-691B-7850-D7993C8B6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1C50E-4A55-E42D-DAD8-CE358D969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471612"/>
            <a:ext cx="10192657" cy="39147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Search for chemical data within EPA’s CompTox Dashboard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7EFE2-C638-9A08-49D7-CEF797126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D2745-4738-5A3C-CDBB-17EF64B6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1BB37-CA8C-D827-3720-E1006489E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0585D304-32F4-E022-D2C9-C03E94C3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16"/>
          <a:stretch>
            <a:fillRect/>
          </a:stretch>
        </p:blipFill>
        <p:spPr>
          <a:xfrm>
            <a:off x="2059273" y="2263365"/>
            <a:ext cx="7737868" cy="37390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E5E49E-97C4-3025-3E6F-FD6C09A50E6B}"/>
              </a:ext>
            </a:extLst>
          </p:cNvPr>
          <p:cNvSpPr/>
          <p:nvPr/>
        </p:nvSpPr>
        <p:spPr>
          <a:xfrm>
            <a:off x="3911096" y="2466400"/>
            <a:ext cx="2109458" cy="421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432471-1F27-D9B5-3A67-337A67309527}"/>
              </a:ext>
            </a:extLst>
          </p:cNvPr>
          <p:cNvSpPr/>
          <p:nvPr/>
        </p:nvSpPr>
        <p:spPr>
          <a:xfrm>
            <a:off x="5573832" y="5251010"/>
            <a:ext cx="1035198" cy="198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0DC066-0CEC-42E9-5103-3DAC4FF19124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Demo: Uploading Physicochemical Data</a:t>
            </a:r>
          </a:p>
        </p:txBody>
      </p:sp>
    </p:spTree>
    <p:extLst>
      <p:ext uri="{BB962C8B-B14F-4D97-AF65-F5344CB8AC3E}">
        <p14:creationId xmlns:p14="http://schemas.microsoft.com/office/powerpoint/2010/main" val="2498086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52EF8-7DFD-04B3-AA81-D8E93BC57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ble&#10;&#10;AI-generated content may be incorrect.">
            <a:extLst>
              <a:ext uri="{FF2B5EF4-FFF2-40B4-BE49-F238E27FC236}">
                <a16:creationId xmlns:a16="http://schemas.microsoft.com/office/drawing/2014/main" id="{6F886861-7861-7A5D-C6B1-D0CC0C18C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4" y="2153810"/>
            <a:ext cx="8292974" cy="41933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95CC1-5672-BEC6-0A09-07892AE2E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471612"/>
            <a:ext cx="10192657" cy="39147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Search for chemical data within EPA’s CompTox Dashboard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46FE6-973D-FD9C-6C2F-C9B5A5140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864CB-CF49-73FD-5FFC-589842ED5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1188A-935D-BF8E-F8DB-3EAE5AC09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CBAA76-0AB1-D1B3-EDE5-5982502DBAD0}"/>
              </a:ext>
            </a:extLst>
          </p:cNvPr>
          <p:cNvSpPr/>
          <p:nvPr/>
        </p:nvSpPr>
        <p:spPr>
          <a:xfrm>
            <a:off x="2856367" y="4762123"/>
            <a:ext cx="7057178" cy="181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764528-2F18-BC44-E477-33B410EBF059}"/>
              </a:ext>
            </a:extLst>
          </p:cNvPr>
          <p:cNvSpPr/>
          <p:nvPr/>
        </p:nvSpPr>
        <p:spPr>
          <a:xfrm>
            <a:off x="2856367" y="4453586"/>
            <a:ext cx="7057178" cy="181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F740C6-91CC-C5DC-03EC-D3707C0AFE45}"/>
              </a:ext>
            </a:extLst>
          </p:cNvPr>
          <p:cNvSpPr/>
          <p:nvPr/>
        </p:nvSpPr>
        <p:spPr>
          <a:xfrm>
            <a:off x="2856367" y="5359585"/>
            <a:ext cx="7057178" cy="181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80E9B2-0B15-C44E-3DBD-960EFAF146D1}"/>
              </a:ext>
            </a:extLst>
          </p:cNvPr>
          <p:cNvSpPr/>
          <p:nvPr/>
        </p:nvSpPr>
        <p:spPr>
          <a:xfrm>
            <a:off x="2856367" y="5685697"/>
            <a:ext cx="7057178" cy="382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B63979-001A-7178-6A68-E0EB070176F6}"/>
              </a:ext>
            </a:extLst>
          </p:cNvPr>
          <p:cNvCxnSpPr>
            <a:cxnSpLocks/>
          </p:cNvCxnSpPr>
          <p:nvPr/>
        </p:nvCxnSpPr>
        <p:spPr>
          <a:xfrm flipH="1">
            <a:off x="4984955" y="3205316"/>
            <a:ext cx="1858297" cy="1305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20C037-9BC8-EC36-8252-9BFBC40B99EE}"/>
              </a:ext>
            </a:extLst>
          </p:cNvPr>
          <p:cNvSpPr txBox="1"/>
          <p:nvPr/>
        </p:nvSpPr>
        <p:spPr>
          <a:xfrm>
            <a:off x="6843252" y="2835984"/>
            <a:ext cx="27983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Need to log10 these values!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8A7D6F3-3EB8-DB16-3BDF-C89386789688}"/>
              </a:ext>
            </a:extLst>
          </p:cNvPr>
          <p:cNvCxnSpPr>
            <a:stCxn id="15" idx="3"/>
            <a:endCxn id="13" idx="3"/>
          </p:cNvCxnSpPr>
          <p:nvPr/>
        </p:nvCxnSpPr>
        <p:spPr>
          <a:xfrm>
            <a:off x="9641582" y="3020650"/>
            <a:ext cx="271963" cy="2429471"/>
          </a:xfrm>
          <a:prstGeom prst="bentConnector3">
            <a:avLst>
              <a:gd name="adj1" fmla="val 1840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1F6FAB81-C877-631F-E841-A86573D008AD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Demo: Uploading Physicochemical Data</a:t>
            </a:r>
          </a:p>
        </p:txBody>
      </p:sp>
    </p:spTree>
    <p:extLst>
      <p:ext uri="{BB962C8B-B14F-4D97-AF65-F5344CB8AC3E}">
        <p14:creationId xmlns:p14="http://schemas.microsoft.com/office/powerpoint/2010/main" val="3578754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717DC-E45C-03CB-EFF6-A24A3E475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D63CF-96A2-F814-5600-8F8E656E9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494466"/>
            <a:ext cx="10192657" cy="54864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Update appropriate fields in new CSV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1251B-3512-1796-55A4-0A06CAA26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6B104-1504-9862-88C8-258F1C7B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2B149-DE90-E010-2D12-98CC83319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DAF48-E3A7-7BE6-47B1-37BA3FC0C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58" y="2229082"/>
            <a:ext cx="11279415" cy="4885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26337A-B4F5-204F-701C-B52D0CADD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58" y="2897616"/>
            <a:ext cx="11279415" cy="4937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9E277B-190B-46C5-95E7-35221ED5D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58" y="3574680"/>
            <a:ext cx="11279415" cy="4906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DFE2C0-0686-28EB-EA3A-D58A818E7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931" y="4243958"/>
            <a:ext cx="11275442" cy="5928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B75F93-FCB9-5D98-2DED-410AB4618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931" y="5015387"/>
            <a:ext cx="11275442" cy="4817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8943F3-E6B6-7B4F-8DA9-2C29C83F2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958" y="5675700"/>
            <a:ext cx="11275442" cy="6567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E47BDC-40D2-2719-A963-0DA77DCBD5BE}"/>
              </a:ext>
            </a:extLst>
          </p:cNvPr>
          <p:cNvSpPr/>
          <p:nvPr/>
        </p:nvSpPr>
        <p:spPr>
          <a:xfrm>
            <a:off x="2453489" y="4427145"/>
            <a:ext cx="3087232" cy="409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483C6B-9B9F-CF89-436B-298AD73B1A6B}"/>
              </a:ext>
            </a:extLst>
          </p:cNvPr>
          <p:cNvSpPr/>
          <p:nvPr/>
        </p:nvSpPr>
        <p:spPr>
          <a:xfrm>
            <a:off x="2053628" y="3574680"/>
            <a:ext cx="4274744" cy="490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4CFE70-FE73-3BA0-5D8B-ED14729C54D4}"/>
              </a:ext>
            </a:extLst>
          </p:cNvPr>
          <p:cNvCxnSpPr>
            <a:cxnSpLocks/>
          </p:cNvCxnSpPr>
          <p:nvPr/>
        </p:nvCxnSpPr>
        <p:spPr>
          <a:xfrm flipH="1">
            <a:off x="6328372" y="3675511"/>
            <a:ext cx="606582" cy="2084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9DE048-D6D7-3D31-908A-531DC23CA5AF}"/>
              </a:ext>
            </a:extLst>
          </p:cNvPr>
          <p:cNvCxnSpPr>
            <a:cxnSpLocks/>
          </p:cNvCxnSpPr>
          <p:nvPr/>
        </p:nvCxnSpPr>
        <p:spPr>
          <a:xfrm flipH="1">
            <a:off x="5547294" y="2110537"/>
            <a:ext cx="3515225" cy="25873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D9A16A5-B096-DC6E-86A6-2742469E6478}"/>
              </a:ext>
            </a:extLst>
          </p:cNvPr>
          <p:cNvSpPr txBox="1"/>
          <p:nvPr/>
        </p:nvSpPr>
        <p:spPr>
          <a:xfrm>
            <a:off x="8640665" y="1169370"/>
            <a:ext cx="332966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 real data available, so we set the clint 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Funbound.plasma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as 0.2 and 0.95 in this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8276D1-E4BF-289F-5385-3AE272EF966C}"/>
              </a:ext>
            </a:extLst>
          </p:cNvPr>
          <p:cNvSpPr/>
          <p:nvPr/>
        </p:nvSpPr>
        <p:spPr>
          <a:xfrm>
            <a:off x="4914899" y="2545080"/>
            <a:ext cx="434341" cy="1267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-6.57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D8E5BD6-327E-795B-1CFC-C271B192D301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Demo: Uploading Physicochemical Data</a:t>
            </a:r>
          </a:p>
        </p:txBody>
      </p:sp>
    </p:spTree>
    <p:extLst>
      <p:ext uri="{BB962C8B-B14F-4D97-AF65-F5344CB8AC3E}">
        <p14:creationId xmlns:p14="http://schemas.microsoft.com/office/powerpoint/2010/main" val="2855648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2260B-679F-5CD0-3D61-E1885887E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A54C6-21DA-8596-62FE-798285F0F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653762"/>
            <a:ext cx="10192657" cy="5486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Save CSV file and upload within ToCS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FBC53-BAEE-D7AD-3CD7-4CC8DF63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6758D-4495-04A3-0E3A-617B81AE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761F7-3876-E99A-17D1-05A76DD5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 descr="Graphical user interface, application&#10;&#10;AI-generated content may be incorrect.">
            <a:extLst>
              <a:ext uri="{FF2B5EF4-FFF2-40B4-BE49-F238E27FC236}">
                <a16:creationId xmlns:a16="http://schemas.microsoft.com/office/drawing/2014/main" id="{A65C2507-BE61-6535-70C9-1F021AEA3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19" y="2752951"/>
            <a:ext cx="10780996" cy="25373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1F7985-D30B-EB34-60EF-18FE8A496422}"/>
              </a:ext>
            </a:extLst>
          </p:cNvPr>
          <p:cNvSpPr/>
          <p:nvPr/>
        </p:nvSpPr>
        <p:spPr>
          <a:xfrm>
            <a:off x="7739741" y="3204927"/>
            <a:ext cx="3450342" cy="2085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C11981-B563-CBE8-9A04-3D4F7398580F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Demo: Uploading Physicochemical Data</a:t>
            </a:r>
          </a:p>
        </p:txBody>
      </p:sp>
    </p:spTree>
    <p:extLst>
      <p:ext uri="{BB962C8B-B14F-4D97-AF65-F5344CB8AC3E}">
        <p14:creationId xmlns:p14="http://schemas.microsoft.com/office/powerpoint/2010/main" val="3620468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846E3-DE33-802E-05D7-CA38BC78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B2245-4B91-2254-4FF4-529E3E825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82922-E7F3-3EF4-6C85-61C795E13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1BA04-3894-3038-04EC-9AC86F25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87B4F3-C338-9240-50EE-43D90DA0D24B}"/>
              </a:ext>
            </a:extLst>
          </p:cNvPr>
          <p:cNvSpPr txBox="1">
            <a:spLocks/>
          </p:cNvSpPr>
          <p:nvPr/>
        </p:nvSpPr>
        <p:spPr>
          <a:xfrm>
            <a:off x="1060517" y="2215535"/>
            <a:ext cx="10249321" cy="127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6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11111"/>
              </a:lnSpc>
            </a:pPr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003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7D3C4-B23E-32BF-1C10-4BDDD1CA6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1262-FB66-6DC7-8353-4193D24F66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11111"/>
              </a:lnSpc>
            </a:pPr>
            <a:r>
              <a:rPr lang="en-US" dirty="0"/>
              <a:t>10-Minute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8383A-0A40-FA24-414A-2AF24150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BB7F8-52FC-F3B1-A1DA-06186062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5D7E5-2EE2-2F40-9500-50F619571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57F-0F75-4979-8431-1F0D6C6BF341}" type="datetime4">
              <a:rPr lang="en-US" smtClean="0"/>
              <a:t>September 26,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47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CBA1F-3ED4-DFE5-1D7D-3D96D9CC1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DDB9-526C-558F-3152-E5909882F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663022"/>
            <a:ext cx="10515600" cy="548640"/>
          </a:xfrm>
        </p:spPr>
        <p:txBody>
          <a:bodyPr/>
          <a:lstStyle/>
          <a:p>
            <a:r>
              <a:rPr lang="en-US" dirty="0"/>
              <a:t>Overview of ToCS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5C98-E550-632F-2F9B-0A7AAE277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466" y="1602299"/>
            <a:ext cx="661298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ToCS stands for ‘Toxicokinetic Chemical Simulator’ and is an easy-to-use graphical user interface (GUI) tool</a:t>
            </a:r>
          </a:p>
          <a:p>
            <a:endParaRPr lang="en-US" sz="2400" dirty="0"/>
          </a:p>
          <a:p>
            <a:r>
              <a:rPr lang="en-US" sz="2400" dirty="0"/>
              <a:t>Utilizes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computational modeling software to make high-throughput toxicokinetic (TK) chemical predictions</a:t>
            </a:r>
          </a:p>
          <a:p>
            <a:endParaRPr lang="en-US" sz="2400" dirty="0"/>
          </a:p>
          <a:p>
            <a:r>
              <a:rPr lang="en-US" sz="2400" dirty="0"/>
              <a:t>Predict ADME profiles and characteristics, prioritize chemicals using in vitro to in vivo extrapolation, and generate TK parameters</a:t>
            </a:r>
          </a:p>
          <a:p>
            <a:endParaRPr lang="en-US" sz="2400" dirty="0"/>
          </a:p>
          <a:p>
            <a:r>
              <a:rPr lang="en-US" sz="2400" dirty="0"/>
              <a:t>No programming skills are required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A2E7D-6FFD-EC0F-69BB-A90FC840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ABDFB-5271-CA06-765F-BC18429EE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53CDCA1-4952-E190-883D-E7C2CEA0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86F2-D16F-4C5F-86EE-AE93820AFD3F}" type="datetime4">
              <a:rPr lang="en-US" smtClean="0"/>
              <a:t>September 26, 2025</a:t>
            </a:fld>
            <a:endParaRPr lang="en-US"/>
          </a:p>
        </p:txBody>
      </p:sp>
      <p:pic>
        <p:nvPicPr>
          <p:cNvPr id="8" name="Picture 7" descr="A picture containing text, sign, clock, green&#10;&#10;AI-generated content may be incorrect.">
            <a:extLst>
              <a:ext uri="{FF2B5EF4-FFF2-40B4-BE49-F238E27FC236}">
                <a16:creationId xmlns:a16="http://schemas.microsoft.com/office/drawing/2014/main" id="{2C2E26E9-8CD3-9F09-2042-554A80DA7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741" y="1602299"/>
            <a:ext cx="3267295" cy="378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72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7735-4DE6-0C78-6042-47880B1AD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2AC18-429B-F502-33B4-CA766C409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466" y="1602299"/>
            <a:ext cx="6494146" cy="44816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 ToCS to: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dirty="0"/>
              <a:t>Conduct a high throughput preliminary screening, prioritization, and characterization of chemicals</a:t>
            </a:r>
          </a:p>
          <a:p>
            <a:pPr lvl="1"/>
            <a:r>
              <a:rPr lang="en-US" dirty="0"/>
              <a:t>Perform a post market assessment of food relevant compounds</a:t>
            </a:r>
          </a:p>
          <a:p>
            <a:pPr lvl="1"/>
            <a:r>
              <a:rPr lang="en-US" dirty="0"/>
              <a:t>Obtain parameters to use in other predictive models or compare with in vivo data</a:t>
            </a:r>
          </a:p>
          <a:p>
            <a:pPr lvl="1"/>
            <a:r>
              <a:rPr lang="en-US" dirty="0"/>
              <a:t>Simulate ingredients used in products marketed as dietary supplements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93D57-CB66-55C6-0B37-3B67ECDD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B05E83-493A-2AC7-ECE0-1F62C0C9D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549798-33BD-0783-BF0C-F0DC945B5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86F2-D16F-4C5F-86EE-AE93820AFD3F}" type="datetime4">
              <a:rPr lang="en-US" smtClean="0"/>
              <a:t>September 26, 2025</a:t>
            </a:fld>
            <a:endParaRPr lang="en-US"/>
          </a:p>
        </p:txBody>
      </p:sp>
      <p:pic>
        <p:nvPicPr>
          <p:cNvPr id="7" name="Picture 6" descr="A picture containing text, sign, clock, green&#10;&#10;AI-generated content may be incorrect.">
            <a:extLst>
              <a:ext uri="{FF2B5EF4-FFF2-40B4-BE49-F238E27FC236}">
                <a16:creationId xmlns:a16="http://schemas.microsoft.com/office/drawing/2014/main" id="{3E406787-BB91-56A7-6370-EEC4934D1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741" y="1602299"/>
            <a:ext cx="3267295" cy="378451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3FF321-EBDB-BB76-2184-E0FD6399A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663022"/>
            <a:ext cx="10515600" cy="548640"/>
          </a:xfrm>
        </p:spPr>
        <p:txBody>
          <a:bodyPr/>
          <a:lstStyle/>
          <a:p>
            <a:r>
              <a:rPr lang="en-US" dirty="0"/>
              <a:t>Overview of ToCS</a:t>
            </a:r>
          </a:p>
        </p:txBody>
      </p:sp>
    </p:spTree>
    <p:extLst>
      <p:ext uri="{BB962C8B-B14F-4D97-AF65-F5344CB8AC3E}">
        <p14:creationId xmlns:p14="http://schemas.microsoft.com/office/powerpoint/2010/main" val="2705867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AB14F-E00F-49F2-81C3-7F894A443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53EDD-C2AB-4C10-B062-673D8351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B06AE3-7CA9-494A-9355-6DF0A88B2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EA8B-2E00-4A82-B922-88A898205188}" type="datetime4">
              <a:rPr lang="en-US" smtClean="0"/>
              <a:t>September 26, 2025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3EE0854-0A3C-7038-9713-0765A3FE4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93145"/>
              </p:ext>
            </p:extLst>
          </p:nvPr>
        </p:nvGraphicFramePr>
        <p:xfrm>
          <a:off x="616857" y="1704309"/>
          <a:ext cx="10987314" cy="369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9143">
                  <a:extLst>
                    <a:ext uri="{9D8B030D-6E8A-4147-A177-3AD203B41FA5}">
                      <a16:colId xmlns:a16="http://schemas.microsoft.com/office/drawing/2014/main" val="3220836768"/>
                    </a:ext>
                  </a:extLst>
                </a:gridCol>
                <a:gridCol w="5508171">
                  <a:extLst>
                    <a:ext uri="{9D8B030D-6E8A-4147-A177-3AD203B41FA5}">
                      <a16:colId xmlns:a16="http://schemas.microsoft.com/office/drawing/2014/main" val="3613787567"/>
                    </a:ext>
                  </a:extLst>
                </a:gridCol>
              </a:tblGrid>
              <a:tr h="184915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Concentration-Time Profiles Module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ADME time course data </a:t>
                      </a:r>
                      <a:b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(Amounts and concentrations over time)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Summary statistics (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Tmax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Cmax, and AUC)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Steady State Concentrations Module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Analytical steady state in desired concentration/tissue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 of the time (days) it takes to reach steady state behavior following constant oral dosing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104863"/>
                  </a:ext>
                </a:extLst>
              </a:tr>
              <a:tr h="184915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Vitro to In Vivo Extrapolation (IVIVE) Module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OEDs (the external dose needed to produce the internal bioactive conc.) compared with exposure data (if provided by the user)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BERs if exposure data is provided by the user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 Calculations Module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Toxicokinetic parameters (half-life, total plasma clearance, elimination rate, volume of distribution)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Partition coefficients in different tissues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15174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4F8C4A-97AF-7581-1138-41B430992E97}"/>
              </a:ext>
            </a:extLst>
          </p:cNvPr>
          <p:cNvSpPr txBox="1"/>
          <p:nvPr/>
        </p:nvSpPr>
        <p:spPr>
          <a:xfrm>
            <a:off x="616857" y="5531917"/>
            <a:ext cx="1098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Abbreviations: ADME – absorption, distribution, metabolism, excretion; Cmax – maximal concentration;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Tmax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– time to Cmax; 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AUC – area under the curve; OED – oral equivalent dose; BER – bioactivity exposure ratio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34EF5C-455B-2A7B-E20D-4AD95B8E9404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Outputs of ToCS</a:t>
            </a:r>
          </a:p>
        </p:txBody>
      </p:sp>
    </p:spTree>
    <p:extLst>
      <p:ext uri="{BB962C8B-B14F-4D97-AF65-F5344CB8AC3E}">
        <p14:creationId xmlns:p14="http://schemas.microsoft.com/office/powerpoint/2010/main" val="4193795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91556-E230-FAB4-5C62-69D371DF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26,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AAB3A-F585-859D-DA00-726F45471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D039D-B712-E2D4-E9C2-6A0758191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3ADDE0-85AA-A6F8-44DE-FF3A5DC811AE}"/>
                  </a:ext>
                </a:extLst>
              </p:cNvPr>
              <p:cNvSpPr txBox="1"/>
              <p:nvPr/>
            </p:nvSpPr>
            <p:spPr>
              <a:xfrm>
                <a:off x="642681" y="1579619"/>
                <a:ext cx="510497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Models with oral exposure route</a:t>
                </a: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Ability to make a non-uniform exposure protocol (mimics food consumption at mealtimes)</a:t>
                </a:r>
                <a:b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Customization of bioavailability settings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Use of in silico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𝐶𝑎𝑐𝑜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2.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𝑃𝑎𝑏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values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Ability to run simulations with 100% bioavailability - more conservative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3ADDE0-85AA-A6F8-44DE-FF3A5DC81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81" y="1579619"/>
                <a:ext cx="5104975" cy="3170099"/>
              </a:xfrm>
              <a:prstGeom prst="rect">
                <a:avLst/>
              </a:prstGeom>
              <a:blipFill>
                <a:blip r:embed="rId2"/>
                <a:stretch>
                  <a:fillRect l="-1074" t="-769" b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hart&#10;&#10;AI-generated content may be incorrect.">
            <a:extLst>
              <a:ext uri="{FF2B5EF4-FFF2-40B4-BE49-F238E27FC236}">
                <a16:creationId xmlns:a16="http://schemas.microsoft.com/office/drawing/2014/main" id="{03588387-0D55-F6B3-CEF0-7BD23126F0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506" t="23121" r="13896" b="2366"/>
          <a:stretch>
            <a:fillRect/>
          </a:stretch>
        </p:blipFill>
        <p:spPr>
          <a:xfrm>
            <a:off x="5747656" y="539763"/>
            <a:ext cx="5196268" cy="43044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 descr="Chart&#10;&#10;AI-generated content may be incorrect.">
            <a:extLst>
              <a:ext uri="{FF2B5EF4-FFF2-40B4-BE49-F238E27FC236}">
                <a16:creationId xmlns:a16="http://schemas.microsoft.com/office/drawing/2014/main" id="{2B2C4993-143A-F729-BF57-CD44F4190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139" t="54658" r="3510" b="35254"/>
          <a:stretch>
            <a:fillRect/>
          </a:stretch>
        </p:blipFill>
        <p:spPr>
          <a:xfrm>
            <a:off x="7467600" y="861296"/>
            <a:ext cx="901092" cy="49400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85BBBC-F90A-A311-A919-53CB214AF9DD}"/>
                  </a:ext>
                </a:extLst>
              </p:cNvPr>
              <p:cNvSpPr txBox="1"/>
              <p:nvPr/>
            </p:nvSpPr>
            <p:spPr>
              <a:xfrm>
                <a:off x="642681" y="4938791"/>
                <a:ext cx="11211859" cy="1039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Contains explicit list of food chemicals available for simulation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109-118 chemicals for human simulations (954-956 chemicals using in silico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25-30 chemicals for rat simulations (no human data)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85BBBC-F90A-A311-A919-53CB214AF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81" y="4938791"/>
                <a:ext cx="11211859" cy="1039323"/>
              </a:xfrm>
              <a:prstGeom prst="rect">
                <a:avLst/>
              </a:prstGeom>
              <a:blipFill>
                <a:blip r:embed="rId4"/>
                <a:stretch>
                  <a:fillRect l="-489" t="-2339" b="-9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316AA42E-1F8A-C69A-0F25-A264FEFBCC1C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Food Relevant Features</a:t>
            </a:r>
          </a:p>
        </p:txBody>
      </p:sp>
    </p:spTree>
    <p:extLst>
      <p:ext uri="{BB962C8B-B14F-4D97-AF65-F5344CB8AC3E}">
        <p14:creationId xmlns:p14="http://schemas.microsoft.com/office/powerpoint/2010/main" val="1860739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AFEAF-1C7B-F205-9C00-4F34C12E8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B595BD2-02D4-6770-A9CB-4A00B3D1116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92789805"/>
              </p:ext>
            </p:extLst>
          </p:nvPr>
        </p:nvGraphicFramePr>
        <p:xfrm>
          <a:off x="691045" y="1651678"/>
          <a:ext cx="10515599" cy="4234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970">
                  <a:extLst>
                    <a:ext uri="{9D8B030D-6E8A-4147-A177-3AD203B41FA5}">
                      <a16:colId xmlns:a16="http://schemas.microsoft.com/office/drawing/2014/main" val="3700615635"/>
                    </a:ext>
                  </a:extLst>
                </a:gridCol>
                <a:gridCol w="1984443">
                  <a:extLst>
                    <a:ext uri="{9D8B030D-6E8A-4147-A177-3AD203B41FA5}">
                      <a16:colId xmlns:a16="http://schemas.microsoft.com/office/drawing/2014/main" val="2842163695"/>
                    </a:ext>
                  </a:extLst>
                </a:gridCol>
                <a:gridCol w="1633932">
                  <a:extLst>
                    <a:ext uri="{9D8B030D-6E8A-4147-A177-3AD203B41FA5}">
                      <a16:colId xmlns:a16="http://schemas.microsoft.com/office/drawing/2014/main" val="4167503532"/>
                    </a:ext>
                  </a:extLst>
                </a:gridCol>
                <a:gridCol w="217366">
                  <a:extLst>
                    <a:ext uri="{9D8B030D-6E8A-4147-A177-3AD203B41FA5}">
                      <a16:colId xmlns:a16="http://schemas.microsoft.com/office/drawing/2014/main" val="3491816795"/>
                    </a:ext>
                  </a:extLst>
                </a:gridCol>
                <a:gridCol w="2138432">
                  <a:extLst>
                    <a:ext uri="{9D8B030D-6E8A-4147-A177-3AD203B41FA5}">
                      <a16:colId xmlns:a16="http://schemas.microsoft.com/office/drawing/2014/main" val="53907715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862926329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815511366"/>
                    </a:ext>
                  </a:extLst>
                </a:gridCol>
              </a:tblGrid>
              <a:tr h="32754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ToCS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ICE*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ToCS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ICE*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668510"/>
                  </a:ext>
                </a:extLst>
              </a:tr>
              <a:tr h="32754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httk software version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2.7.0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2.2.2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Analytical SS concentrations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Plasma and all tissues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Plasma only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249470"/>
                  </a:ext>
                </a:extLst>
              </a:tr>
              <a:tr h="43009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Human, rat, mouse, dog, rabbit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Human, rat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Estimates days to plasma SS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87754"/>
                  </a:ext>
                </a:extLst>
              </a:tr>
              <a:tr h="32754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Food chemical subset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OED calculation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Plasma and all tissues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Plasma only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913005"/>
                  </a:ext>
                </a:extLst>
              </a:tr>
              <a:tr h="43009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Loads in silico caco-2 permeability values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Convert nominal in vitro bioactive conc to free conc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621648"/>
                  </a:ext>
                </a:extLst>
              </a:tr>
              <a:tr h="43009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Customize parameter calculation methods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OED quantile returned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User’s choice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5% and 50%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500384"/>
                  </a:ext>
                </a:extLst>
              </a:tr>
              <a:tr h="327549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Dosing routes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Oral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Oral, iv, inhalation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 to view all OED samples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796043"/>
                  </a:ext>
                </a:extLst>
              </a:tr>
              <a:tr h="43009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ADME dosing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Single, evenly recurring, and non-uniform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Single, evenly recurring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Built-in bioactivity data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49132"/>
                  </a:ext>
                </a:extLst>
              </a:tr>
              <a:tr h="43009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Inclusion of full pregnancy model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Bioactivity exposure ratio (BER) calculation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7946"/>
                  </a:ext>
                </a:extLst>
              </a:tr>
              <a:tr h="774175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AUC and </a:t>
                      </a:r>
                      <a:r>
                        <a:rPr lang="en-US" sz="1100" kern="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Tmax</a:t>
                      </a: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calculated for plasma and all tissues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Plasma only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Volume of distribution, elimination rate, total plasma clearance, and partition coefficient calculations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3454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8245C-2EBF-A8FC-C265-7F4DFBB7C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68FD8-39D2-565F-E852-BD69A107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646D06-C96F-D67B-6592-AD68D5843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86F2-D16F-4C5F-86EE-AE93820AFD3F}" type="datetime4">
              <a:rPr lang="en-US" smtClean="0"/>
              <a:t>September 26, 2025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ED87F-FBE5-40E4-4885-F97786D7D0DB}"/>
              </a:ext>
            </a:extLst>
          </p:cNvPr>
          <p:cNvSpPr txBox="1"/>
          <p:nvPr/>
        </p:nvSpPr>
        <p:spPr>
          <a:xfrm>
            <a:off x="573741" y="5940538"/>
            <a:ext cx="4206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*Integrated Chemical Environment (https://ice.ntp.niehs.nih.gov/)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0622EC0-97C5-D68B-0A31-3B07B315905F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Comparison of ToCS to Other GUIs</a:t>
            </a:r>
          </a:p>
        </p:txBody>
      </p:sp>
    </p:spTree>
    <p:extLst>
      <p:ext uri="{BB962C8B-B14F-4D97-AF65-F5344CB8AC3E}">
        <p14:creationId xmlns:p14="http://schemas.microsoft.com/office/powerpoint/2010/main" val="3939783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AC5F-E4FC-482E-A14E-4006289BF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6720" y="1636419"/>
            <a:ext cx="5494360" cy="11068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Web Application</a:t>
            </a:r>
          </a:p>
          <a:p>
            <a:pPr lvl="1"/>
            <a:r>
              <a:rPr lang="en-US" sz="2200" dirty="0"/>
              <a:t>pub-connect.foodsafetyrisk.org/tocs</a:t>
            </a:r>
          </a:p>
          <a:p>
            <a:pPr lvl="1"/>
            <a:r>
              <a:rPr lang="en-US" sz="2200" dirty="0">
                <a:highlight>
                  <a:srgbClr val="FFFF00"/>
                </a:highlight>
              </a:rPr>
              <a:t>No programming needed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8BB94-ACDA-4DB5-B82D-7042AC7A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9BB4A-25F8-43B1-B6E7-8B76FA748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EDD396-514F-470F-A6BD-A2DE0B28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86F2-D16F-4C5F-86EE-AE93820AFD3F}" type="datetime4">
              <a:rPr lang="en-US" smtClean="0"/>
              <a:t>September 26, 2025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07E373-1C32-C44C-27A0-0458B5775525}"/>
              </a:ext>
            </a:extLst>
          </p:cNvPr>
          <p:cNvSpPr txBox="1">
            <a:spLocks/>
          </p:cNvSpPr>
          <p:nvPr/>
        </p:nvSpPr>
        <p:spPr>
          <a:xfrm>
            <a:off x="6591298" y="4733249"/>
            <a:ext cx="5096580" cy="1333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DBB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DBB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DBB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DBB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DBB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sz="2200" dirty="0"/>
              <a:t>R Package</a:t>
            </a:r>
          </a:p>
          <a:p>
            <a:pPr lvl="1"/>
            <a:r>
              <a:rPr lang="en-US" sz="2200" dirty="0"/>
              <a:t>Install in R from the ToCS GitHub </a:t>
            </a:r>
          </a:p>
          <a:p>
            <a:pPr lvl="1"/>
            <a:r>
              <a:rPr lang="en-US" sz="2200" dirty="0"/>
              <a:t>Some programming needed</a:t>
            </a:r>
          </a:p>
        </p:txBody>
      </p:sp>
      <p:pic>
        <p:nvPicPr>
          <p:cNvPr id="13" name="Picture 12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3B575E09-674C-99A6-939C-9757BC3B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478" y="1480020"/>
            <a:ext cx="6128636" cy="31060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259D3B-5596-7110-B603-92879061393A}"/>
              </a:ext>
            </a:extLst>
          </p:cNvPr>
          <p:cNvCxnSpPr>
            <a:cxnSpLocks/>
          </p:cNvCxnSpPr>
          <p:nvPr/>
        </p:nvCxnSpPr>
        <p:spPr>
          <a:xfrm>
            <a:off x="4396902" y="2568102"/>
            <a:ext cx="120380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E0C67D-03BB-BA6D-9578-AF80F152B44B}"/>
              </a:ext>
            </a:extLst>
          </p:cNvPr>
          <p:cNvCxnSpPr/>
          <p:nvPr/>
        </p:nvCxnSpPr>
        <p:spPr>
          <a:xfrm flipH="1">
            <a:off x="5651478" y="5221580"/>
            <a:ext cx="97359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Text&#10;&#10;AI-generated content may be incorrect.">
            <a:extLst>
              <a:ext uri="{FF2B5EF4-FFF2-40B4-BE49-F238E27FC236}">
                <a16:creationId xmlns:a16="http://schemas.microsoft.com/office/drawing/2014/main" id="{271FDB17-1F86-AC6B-4608-BCC595320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86" y="3552618"/>
            <a:ext cx="5188818" cy="25383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46D794C-E387-1AE7-AF30-29632B1CF2FB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Accessing the ToCS Interface</a:t>
            </a:r>
          </a:p>
        </p:txBody>
      </p:sp>
    </p:spTree>
    <p:extLst>
      <p:ext uri="{BB962C8B-B14F-4D97-AF65-F5344CB8AC3E}">
        <p14:creationId xmlns:p14="http://schemas.microsoft.com/office/powerpoint/2010/main" val="867419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DA Center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70D6BBF2E1644A8865B69F43CAEC07" ma:contentTypeVersion="14" ma:contentTypeDescription="Create a new document." ma:contentTypeScope="" ma:versionID="ac6fcceb50eb88107d448b763435efce">
  <xsd:schema xmlns:xsd="http://www.w3.org/2001/XMLSchema" xmlns:xs="http://www.w3.org/2001/XMLSchema" xmlns:p="http://schemas.microsoft.com/office/2006/metadata/properties" xmlns:ns2="f3b743dd-490c-4ce8-909f-8ca9390af63e" xmlns:ns3="97020f62-d699-43c4-bf49-e304984b84cf" xmlns:ns4="20867c8d-1cc9-4acd-a073-94634f6a764f" targetNamespace="http://schemas.microsoft.com/office/2006/metadata/properties" ma:root="true" ma:fieldsID="0154c5881f3d6adf3ea5930e53a04993" ns2:_="" ns3:_="" ns4:_="">
    <xsd:import namespace="f3b743dd-490c-4ce8-909f-8ca9390af63e"/>
    <xsd:import namespace="97020f62-d699-43c4-bf49-e304984b84cf"/>
    <xsd:import namespace="20867c8d-1cc9-4acd-a073-94634f6a76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743dd-490c-4ce8-909f-8ca9390af6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9cf906e-e933-44a8-8421-1c91ada6f12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20f62-d699-43c4-bf49-e304984b84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867c8d-1cc9-4acd-a073-94634f6a764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478b58f-e6f1-4350-932a-4990099ecabb}" ma:internalName="TaxCatchAll" ma:showField="CatchAllData" ma:web="97020f62-d699-43c4-bf49-e304984b84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3b743dd-490c-4ce8-909f-8ca9390af63e">
      <Terms xmlns="http://schemas.microsoft.com/office/infopath/2007/PartnerControls"/>
    </lcf76f155ced4ddcb4097134ff3c332f>
    <TaxCatchAll xmlns="20867c8d-1cc9-4acd-a073-94634f6a764f" xsi:nil="true"/>
    <SharedWithUsers xmlns="97020f62-d699-43c4-bf49-e304984b84cf">
      <UserInfo>
        <DisplayName>Black, Michael</DisplayName>
        <AccountId>16145</AccountId>
        <AccountType/>
      </UserInfo>
      <UserInfo>
        <DisplayName>Morris, Steven</DisplayName>
        <AccountId>60</AccountId>
        <AccountType/>
      </UserInfo>
      <UserInfo>
        <DisplayName>Norris, Kamesha</DisplayName>
        <AccountId>4544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18233F5-9E4C-47FE-9692-41E80086EE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A45798-CE07-4DA8-B625-3A6427A020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b743dd-490c-4ce8-909f-8ca9390af63e"/>
    <ds:schemaRef ds:uri="97020f62-d699-43c4-bf49-e304984b84cf"/>
    <ds:schemaRef ds:uri="20867c8d-1cc9-4acd-a073-94634f6a76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D7DAB7-FC93-48FE-8013-99897132DD7B}">
  <ds:schemaRefs>
    <ds:schemaRef ds:uri="http://schemas.microsoft.com/office/2006/documentManagement/types"/>
    <ds:schemaRef ds:uri="f3b743dd-490c-4ce8-909f-8ca9390af63e"/>
    <ds:schemaRef ds:uri="http://purl.org/dc/terms/"/>
    <ds:schemaRef ds:uri="http://purl.org/dc/dcmitype/"/>
    <ds:schemaRef ds:uri="97020f62-d699-43c4-bf49-e304984b84cf"/>
    <ds:schemaRef ds:uri="http://purl.org/dc/elements/1.1/"/>
    <ds:schemaRef ds:uri="http://schemas.microsoft.com/office/2006/metadata/properties"/>
    <ds:schemaRef ds:uri="20867c8d-1cc9-4acd-a073-94634f6a764f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7d2fdb41-339c-4257-87f2-a665730b31fc}" enabled="0" method="" siteId="{7d2fdb41-339c-4257-87f2-a665730b31f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5770</TotalTime>
  <Words>2039</Words>
  <Application>Microsoft Office PowerPoint</Application>
  <PresentationFormat>Widescreen</PresentationFormat>
  <Paragraphs>366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Wingdings</vt:lpstr>
      <vt:lpstr>Office Theme</vt:lpstr>
      <vt:lpstr>PowerPoint Presentation</vt:lpstr>
      <vt:lpstr>Toxicokinetic Chemical Simulator (ToCS): A Graphical User Interface for High-Throughput Chemical Analysis</vt:lpstr>
      <vt:lpstr>Session I: Introduction to ToCS</vt:lpstr>
      <vt:lpstr>Overview of ToCS</vt:lpstr>
      <vt:lpstr>Overview of ToCS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Overview of the httk R 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Chemical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Uploading Chemical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10-Minute Break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FDA PowerPoint Presentation Template</dc:title>
  <dc:subject>A presentation template for authors to structure FDA branded presentations.</dc:subject>
  <dc:creator>U.S. Food and Drug Administration</dc:creator>
  <cp:keywords>Template, FDA, Presentation, branding, monogram</cp:keywords>
  <cp:lastModifiedBy>Leonard, Kristen *</cp:lastModifiedBy>
  <cp:revision>102</cp:revision>
  <dcterms:created xsi:type="dcterms:W3CDTF">2021-08-12T14:41:37Z</dcterms:created>
  <dcterms:modified xsi:type="dcterms:W3CDTF">2025-09-26T14:52:41Z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0x010100AB70D6BBF2E1644A8865B69F43CAEC07</vt:lpwstr>
  </property>
  <property fmtid="{D5CDD505-2E9C-101B-9397-08002B2CF9AE}" pid="3" name="MediaServiceImageTags">
    <vt:lpwstr/>
  </property>
</Properties>
</file>